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0" r:id="rId3"/>
    <p:sldMasterId id="2147483723" r:id="rId4"/>
    <p:sldMasterId id="2147484736" r:id="rId5"/>
  </p:sldMasterIdLst>
  <p:notesMasterIdLst>
    <p:notesMasterId r:id="rId27"/>
  </p:notesMasterIdLst>
  <p:sldIdLst>
    <p:sldId id="380" r:id="rId6"/>
    <p:sldId id="352" r:id="rId7"/>
    <p:sldId id="300" r:id="rId8"/>
    <p:sldId id="370" r:id="rId9"/>
    <p:sldId id="372" r:id="rId10"/>
    <p:sldId id="379" r:id="rId11"/>
    <p:sldId id="361" r:id="rId12"/>
    <p:sldId id="371" r:id="rId13"/>
    <p:sldId id="368" r:id="rId14"/>
    <p:sldId id="353" r:id="rId15"/>
    <p:sldId id="369" r:id="rId16"/>
    <p:sldId id="364" r:id="rId17"/>
    <p:sldId id="373" r:id="rId18"/>
    <p:sldId id="365" r:id="rId19"/>
    <p:sldId id="374" r:id="rId20"/>
    <p:sldId id="375" r:id="rId21"/>
    <p:sldId id="366" r:id="rId22"/>
    <p:sldId id="376" r:id="rId23"/>
    <p:sldId id="377" r:id="rId24"/>
    <p:sldId id="363" r:id="rId25"/>
    <p:sldId id="367"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4D1"/>
    <a:srgbClr val="46D8EC"/>
    <a:srgbClr val="000099"/>
    <a:srgbClr val="000066"/>
    <a:srgbClr val="FDE7F7"/>
    <a:srgbClr val="FABEEA"/>
    <a:srgbClr val="FBC5ED"/>
    <a:srgbClr val="FCD8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106" autoAdjust="0"/>
    <p:restoredTop sz="94664" autoAdjust="0"/>
  </p:normalViewPr>
  <p:slideViewPr>
    <p:cSldViewPr>
      <p:cViewPr>
        <p:scale>
          <a:sx n="50" d="100"/>
          <a:sy n="50" d="100"/>
        </p:scale>
        <p:origin x="-918"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F9A22BB-5FD0-4A1A-8B09-14E949CB435D}" type="datetimeFigureOut">
              <a:rPr lang="en-US"/>
              <a:pPr>
                <a:defRPr/>
              </a:pPr>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900C00A-04D9-4F58-9CBE-B179851127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9CD0A7-8270-4815-A4A7-5B4F9E118E8F}"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A2409C6-AAB2-45B6-807F-8E1F46D33C64}" type="slidenum">
              <a:rPr lang="en-US" sz="1200">
                <a:latin typeface="Arial" charset="0"/>
              </a:rPr>
              <a:pPr algn="r"/>
              <a:t>8</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0937B45-161D-4A6F-81D5-B7B1D0FB72C6}" type="slidenum">
              <a:rPr lang="en-US" sz="1200">
                <a:latin typeface="Arial" charset="0"/>
              </a:rPr>
              <a:pPr algn="r"/>
              <a:t>10</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E08D6BA-81A4-420D-B27D-42B29B4DAAB4}" type="slidenum">
              <a:rPr lang="en-US" sz="1200">
                <a:latin typeface="Arial" charset="0"/>
              </a:rPr>
              <a:pPr algn="r"/>
              <a:t>15</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1DB8D1-6D7E-45DE-AF72-605FE79CBF5E}" type="slidenum">
              <a:rPr lang="en-US" sz="1200">
                <a:latin typeface="Arial" charset="0"/>
              </a:rPr>
              <a:pPr algn="r"/>
              <a:t>18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1588" y="5881688"/>
            <a:ext cx="2917826"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5" name="Freeform 3"/>
          <p:cNvSpPr>
            <a:spLocks/>
          </p:cNvSpPr>
          <p:nvPr/>
        </p:nvSpPr>
        <p:spPr bwMode="gray">
          <a:xfrm>
            <a:off x="4356100" y="641350"/>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6" name="Freeform 4"/>
          <p:cNvSpPr>
            <a:spLocks/>
          </p:cNvSpPr>
          <p:nvPr/>
        </p:nvSpPr>
        <p:spPr bwMode="gray">
          <a:xfrm>
            <a:off x="2528888" y="4683125"/>
            <a:ext cx="6615112"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2"/>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
        <p:nvSpPr>
          <p:cNvPr id="7" name="Freeform 5" descr="1"/>
          <p:cNvSpPr>
            <a:spLocks/>
          </p:cNvSpPr>
          <p:nvPr/>
        </p:nvSpPr>
        <p:spPr bwMode="gray">
          <a:xfrm>
            <a:off x="4714875" y="-1588"/>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3"/>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
        <p:nvSpPr>
          <p:cNvPr id="8" name="Freeform 6"/>
          <p:cNvSpPr>
            <a:spLocks/>
          </p:cNvSpPr>
          <p:nvPr/>
        </p:nvSpPr>
        <p:spPr bwMode="gray">
          <a:xfrm>
            <a:off x="-3175" y="1588"/>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9" name="Freeform 7"/>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10" name="Group 8"/>
          <p:cNvGrpSpPr>
            <a:grpSpLocks/>
          </p:cNvGrpSpPr>
          <p:nvPr/>
        </p:nvGrpSpPr>
        <p:grpSpPr bwMode="auto">
          <a:xfrm>
            <a:off x="250825" y="9525"/>
            <a:ext cx="4176713" cy="5908675"/>
            <a:chOff x="158" y="6"/>
            <a:chExt cx="2631" cy="3722"/>
          </a:xfrm>
        </p:grpSpPr>
        <p:sp>
          <p:nvSpPr>
            <p:cNvPr id="11" name="Line 9"/>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2" name="Line 10"/>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3" name="Line 11"/>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4" name="Line 12"/>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5" name="Line 13"/>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grpSp>
      <p:grpSp>
        <p:nvGrpSpPr>
          <p:cNvPr id="16" name="Group 14"/>
          <p:cNvGrpSpPr>
            <a:grpSpLocks/>
          </p:cNvGrpSpPr>
          <p:nvPr/>
        </p:nvGrpSpPr>
        <p:grpSpPr bwMode="auto">
          <a:xfrm>
            <a:off x="6350" y="260350"/>
            <a:ext cx="5041900" cy="5329238"/>
            <a:chOff x="4" y="164"/>
            <a:chExt cx="3176" cy="3357"/>
          </a:xfrm>
        </p:grpSpPr>
        <p:sp>
          <p:nvSpPr>
            <p:cNvPr id="17" name="Line 15"/>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8" name="Line 16"/>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9" name="Line 17"/>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20" name="Line 18"/>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21" name="Line 19"/>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22" name="Line 20"/>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grpSp>
      <p:sp>
        <p:nvSpPr>
          <p:cNvPr id="23" name="Rectangle 21"/>
          <p:cNvSpPr>
            <a:spLocks noChangeArrowheads="1"/>
          </p:cNvSpPr>
          <p:nvPr/>
        </p:nvSpPr>
        <p:spPr bwMode="gray">
          <a:xfrm>
            <a:off x="2368550" y="288925"/>
            <a:ext cx="1012825" cy="1025525"/>
          </a:xfrm>
          <a:prstGeom prst="rect">
            <a:avLst/>
          </a:prstGeom>
          <a:solidFill>
            <a:srgbClr val="FFFFFF">
              <a:alpha val="64999"/>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4" name="Rectangle 22"/>
          <p:cNvSpPr>
            <a:spLocks noChangeArrowheads="1"/>
          </p:cNvSpPr>
          <p:nvPr/>
        </p:nvSpPr>
        <p:spPr bwMode="gray">
          <a:xfrm>
            <a:off x="285750" y="2435225"/>
            <a:ext cx="1012825" cy="1025525"/>
          </a:xfrm>
          <a:prstGeom prst="rect">
            <a:avLst/>
          </a:prstGeom>
          <a:solidFill>
            <a:srgbClr val="FFFFFF">
              <a:alpha val="39999"/>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5" name="Rectangle 23"/>
          <p:cNvSpPr>
            <a:spLocks noChangeArrowheads="1"/>
          </p:cNvSpPr>
          <p:nvPr/>
        </p:nvSpPr>
        <p:spPr bwMode="gray">
          <a:xfrm>
            <a:off x="0" y="279400"/>
            <a:ext cx="250825" cy="1025525"/>
          </a:xfrm>
          <a:prstGeom prst="rect">
            <a:avLst/>
          </a:prstGeom>
          <a:solidFill>
            <a:srgbClr val="FFFFFF">
              <a:alpha val="5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6" name="Rectangle 24"/>
          <p:cNvSpPr>
            <a:spLocks noChangeArrowheads="1"/>
          </p:cNvSpPr>
          <p:nvPr/>
        </p:nvSpPr>
        <p:spPr bwMode="gray">
          <a:xfrm>
            <a:off x="1331913" y="9525"/>
            <a:ext cx="1012825" cy="234950"/>
          </a:xfrm>
          <a:prstGeom prst="rect">
            <a:avLst/>
          </a:prstGeom>
          <a:solidFill>
            <a:srgbClr val="FFFFFF">
              <a:alpha val="5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7" name="Freeform 25"/>
          <p:cNvSpPr>
            <a:spLocks/>
          </p:cNvSpPr>
          <p:nvPr/>
        </p:nvSpPr>
        <p:spPr bwMode="gray">
          <a:xfrm>
            <a:off x="4452938"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28" name="Freeform 26"/>
          <p:cNvSpPr>
            <a:spLocks/>
          </p:cNvSpPr>
          <p:nvPr/>
        </p:nvSpPr>
        <p:spPr bwMode="gray">
          <a:xfrm>
            <a:off x="2365375" y="4549775"/>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29" name="Freeform 27"/>
          <p:cNvSpPr>
            <a:spLocks/>
          </p:cNvSpPr>
          <p:nvPr/>
        </p:nvSpPr>
        <p:spPr bwMode="gray">
          <a:xfrm>
            <a:off x="7524750" y="0"/>
            <a:ext cx="1620838"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pPr fontAlgn="auto">
              <a:spcBef>
                <a:spcPts val="0"/>
              </a:spcBef>
              <a:spcAft>
                <a:spcPts val="0"/>
              </a:spcAft>
              <a:defRPr/>
            </a:pPr>
            <a:endParaRPr lang="en-US">
              <a:latin typeface="+mn-lt"/>
            </a:endParaRPr>
          </a:p>
        </p:txBody>
      </p:sp>
      <p:pic>
        <p:nvPicPr>
          <p:cNvPr id="30" name="Picture 28" descr="water"/>
          <p:cNvPicPr>
            <a:picLocks noChangeAspect="1" noChangeArrowheads="1"/>
          </p:cNvPicPr>
          <p:nvPr/>
        </p:nvPicPr>
        <p:blipFill>
          <a:blip r:embed="rId4"/>
          <a:srcRect/>
          <a:stretch>
            <a:fillRect/>
          </a:stretch>
        </p:blipFill>
        <p:spPr bwMode="gray">
          <a:xfrm rot="393398">
            <a:off x="2268538" y="584200"/>
            <a:ext cx="2663825" cy="2197100"/>
          </a:xfrm>
          <a:prstGeom prst="rect">
            <a:avLst/>
          </a:prstGeom>
          <a:noFill/>
          <a:ln w="9525">
            <a:noFill/>
            <a:miter lim="800000"/>
            <a:headEnd/>
            <a:tailEnd/>
          </a:ln>
        </p:spPr>
      </p:pic>
      <p:sp>
        <p:nvSpPr>
          <p:cNvPr id="31" name="Text Box 34"/>
          <p:cNvSpPr txBox="1">
            <a:spLocks noChangeArrowheads="1"/>
          </p:cNvSpPr>
          <p:nvPr/>
        </p:nvSpPr>
        <p:spPr bwMode="gray">
          <a:xfrm>
            <a:off x="228600" y="4714875"/>
            <a:ext cx="1303338" cy="42703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200">
                <a:latin typeface="Arial Black" pitchFamily="34" charset="0"/>
              </a:rPr>
              <a:t>L/O/G/O</a:t>
            </a:r>
          </a:p>
        </p:txBody>
      </p:sp>
      <p:sp>
        <p:nvSpPr>
          <p:cNvPr id="40989" name="Rectangle 29"/>
          <p:cNvSpPr>
            <a:spLocks noGrp="1" noChangeArrowheads="1"/>
          </p:cNvSpPr>
          <p:nvPr>
            <p:ph type="ctrTitle"/>
          </p:nvPr>
        </p:nvSpPr>
        <p:spPr>
          <a:xfrm>
            <a:off x="228600" y="1884363"/>
            <a:ext cx="8229600" cy="1470025"/>
          </a:xfrm>
          <a:effectLst/>
        </p:spPr>
        <p:txBody>
          <a:bodyPr/>
          <a:lstStyle>
            <a:lvl1pPr>
              <a:defRPr sz="4800"/>
            </a:lvl1pPr>
          </a:lstStyle>
          <a:p>
            <a:r>
              <a:rPr lang="en-US" smtClean="0"/>
              <a:t>Click to edit Master title style</a:t>
            </a:r>
            <a:endParaRPr lang="en-US"/>
          </a:p>
        </p:txBody>
      </p:sp>
      <p:sp>
        <p:nvSpPr>
          <p:cNvPr id="40990" name="Rectangle 30"/>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2" name="Rectangle 31"/>
          <p:cNvSpPr>
            <a:spLocks noGrp="1" noChangeArrowheads="1"/>
          </p:cNvSpPr>
          <p:nvPr>
            <p:ph type="dt" sz="half" idx="10"/>
          </p:nvPr>
        </p:nvSpPr>
        <p:spPr/>
        <p:txBody>
          <a:bodyPr/>
          <a:lstStyle>
            <a:lvl1pPr>
              <a:defRPr/>
            </a:lvl1pPr>
          </a:lstStyle>
          <a:p>
            <a:pPr>
              <a:defRPr/>
            </a:pPr>
            <a:fld id="{BB40380E-EE3F-4F7D-B6CF-B63897359CD5}" type="datetimeFigureOut">
              <a:rPr lang="en-US"/>
              <a:pPr>
                <a:defRPr/>
              </a:pPr>
              <a:t>3/15/2016</a:t>
            </a:fld>
            <a:endParaRPr lang="en-US"/>
          </a:p>
        </p:txBody>
      </p:sp>
      <p:sp>
        <p:nvSpPr>
          <p:cNvPr id="33" name="Rectangle 32"/>
          <p:cNvSpPr>
            <a:spLocks noGrp="1" noChangeArrowheads="1"/>
          </p:cNvSpPr>
          <p:nvPr>
            <p:ph type="ftr" sz="quarter" idx="11"/>
          </p:nvPr>
        </p:nvSpPr>
        <p:spPr/>
        <p:txBody>
          <a:bodyPr/>
          <a:lstStyle>
            <a:lvl1pPr>
              <a:defRPr/>
            </a:lvl1pPr>
          </a:lstStyle>
          <a:p>
            <a:pPr>
              <a:defRPr/>
            </a:pPr>
            <a:endParaRPr lang="en-US"/>
          </a:p>
        </p:txBody>
      </p:sp>
      <p:sp>
        <p:nvSpPr>
          <p:cNvPr id="34" name="Rectangle 33"/>
          <p:cNvSpPr>
            <a:spLocks noGrp="1" noChangeArrowheads="1"/>
          </p:cNvSpPr>
          <p:nvPr>
            <p:ph type="sldNum" sz="quarter" idx="12"/>
          </p:nvPr>
        </p:nvSpPr>
        <p:spPr/>
        <p:txBody>
          <a:bodyPr/>
          <a:lstStyle>
            <a:lvl1pPr>
              <a:defRPr/>
            </a:lvl1pPr>
          </a:lstStyle>
          <a:p>
            <a:pPr>
              <a:defRPr/>
            </a:pPr>
            <a:fld id="{180F67C5-3847-4680-A673-7760782169BE}" type="slidenum">
              <a:rPr lang="en-US"/>
              <a:pPr>
                <a:defRPr/>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8EFF25C7-8B75-4F2C-90CD-185BC9F970AD}"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7634199-009A-4636-9F7F-B7DA6625D494}" type="slidenum">
              <a:rPr lang="en-US"/>
              <a:pPr>
                <a:defRPr/>
              </a:pPr>
              <a:t>‹#›</a:t>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F18853A7-4F0F-4B30-9AF3-2C640CB8C35F}"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92078DC-68F6-4242-9455-55D004E5D886}" type="slidenum">
              <a:rPr lang="en-US"/>
              <a:pPr>
                <a:defRPr/>
              </a:pPr>
              <a:t>‹#›</a:t>
            </a:fld>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25438"/>
            <a:ext cx="8229600" cy="580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8BB0177E-57CD-4628-A66C-AB15C212CC38}" type="datetimeFigureOut">
              <a:rPr lang="en-US"/>
              <a:pPr>
                <a:defRPr/>
              </a:pPr>
              <a:t>3/15/2016</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E11658DD-4711-4977-9E60-EF3B69C1BECB}" type="slidenum">
              <a:rPr lang="en-US"/>
              <a:pPr>
                <a:defRPr/>
              </a:pPr>
              <a:t>‹#›</a:t>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5ED7F-17B3-4A50-85B2-AC20F662A66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E9E68F-8B38-4674-8A0E-3017AAB4B0A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19F47-EE02-4662-8E10-FB0F2095F4A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C8F147-7FE5-4406-A82A-25DC54321EC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94EAAD-EB05-4DA8-B7B5-53B9C35AFEA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ADA3E6-3DD0-4617-9FFE-9ED6589BD92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9DA09B-1686-4E93-8722-68072E71BA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1673F6D-B0FC-46A9-A877-8825033BB672}"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98623A52-C877-4FD9-954E-F88DCEC797AE}" type="slidenum">
              <a:rPr lang="en-US"/>
              <a:pPr>
                <a:defRPr/>
              </a:pPr>
              <a:t>‹#›</a:t>
            </a:fld>
            <a:endParaRPr lang="en-US"/>
          </a:p>
        </p:txBody>
      </p:sp>
    </p:spTree>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4AF95C-2C63-4EA6-A3EC-5FF9DD7DBE9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513204-D8CD-4528-8AA0-6BB967B8665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290CE2-6BE8-4C48-90A9-79FE1BCE33C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6E277-B29D-41AC-9F43-E14CB898C07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6A0CEF-74C1-4A92-985F-957F78DE511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1588" y="5881688"/>
            <a:ext cx="2917826"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5" name="Freeform 3"/>
          <p:cNvSpPr>
            <a:spLocks/>
          </p:cNvSpPr>
          <p:nvPr/>
        </p:nvSpPr>
        <p:spPr bwMode="gray">
          <a:xfrm>
            <a:off x="4356100" y="641350"/>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6" name="Freeform 4"/>
          <p:cNvSpPr>
            <a:spLocks/>
          </p:cNvSpPr>
          <p:nvPr/>
        </p:nvSpPr>
        <p:spPr bwMode="gray">
          <a:xfrm>
            <a:off x="2528888" y="4683125"/>
            <a:ext cx="6615112"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2"/>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
        <p:nvSpPr>
          <p:cNvPr id="7" name="Freeform 5" descr="1"/>
          <p:cNvSpPr>
            <a:spLocks/>
          </p:cNvSpPr>
          <p:nvPr/>
        </p:nvSpPr>
        <p:spPr bwMode="gray">
          <a:xfrm>
            <a:off x="4714875" y="-1588"/>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3"/>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
        <p:nvSpPr>
          <p:cNvPr id="8" name="Freeform 6"/>
          <p:cNvSpPr>
            <a:spLocks/>
          </p:cNvSpPr>
          <p:nvPr/>
        </p:nvSpPr>
        <p:spPr bwMode="gray">
          <a:xfrm>
            <a:off x="-3175" y="1588"/>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9" name="Freeform 7"/>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10" name="Group 8"/>
          <p:cNvGrpSpPr>
            <a:grpSpLocks/>
          </p:cNvGrpSpPr>
          <p:nvPr/>
        </p:nvGrpSpPr>
        <p:grpSpPr bwMode="auto">
          <a:xfrm>
            <a:off x="250825" y="9525"/>
            <a:ext cx="4176713" cy="5908675"/>
            <a:chOff x="158" y="6"/>
            <a:chExt cx="2631" cy="3722"/>
          </a:xfrm>
        </p:grpSpPr>
        <p:sp>
          <p:nvSpPr>
            <p:cNvPr id="11" name="Line 9"/>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2" name="Line 10"/>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3" name="Line 11"/>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4" name="Line 12"/>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5" name="Line 13"/>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grpSp>
      <p:grpSp>
        <p:nvGrpSpPr>
          <p:cNvPr id="16" name="Group 14"/>
          <p:cNvGrpSpPr>
            <a:grpSpLocks/>
          </p:cNvGrpSpPr>
          <p:nvPr/>
        </p:nvGrpSpPr>
        <p:grpSpPr bwMode="auto">
          <a:xfrm>
            <a:off x="6350" y="260350"/>
            <a:ext cx="5041900" cy="5329238"/>
            <a:chOff x="4" y="164"/>
            <a:chExt cx="3176" cy="3357"/>
          </a:xfrm>
        </p:grpSpPr>
        <p:sp>
          <p:nvSpPr>
            <p:cNvPr id="17" name="Line 15"/>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8" name="Line 16"/>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19" name="Line 17"/>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20" name="Line 18"/>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21" name="Line 19"/>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sp>
          <p:nvSpPr>
            <p:cNvPr id="22" name="Line 20"/>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pPr fontAlgn="auto">
                <a:spcBef>
                  <a:spcPts val="0"/>
                </a:spcBef>
                <a:spcAft>
                  <a:spcPts val="0"/>
                </a:spcAft>
                <a:defRPr/>
              </a:pPr>
              <a:endParaRPr lang="en-US">
                <a:latin typeface="+mn-lt"/>
              </a:endParaRPr>
            </a:p>
          </p:txBody>
        </p:sp>
      </p:grpSp>
      <p:sp>
        <p:nvSpPr>
          <p:cNvPr id="23" name="Rectangle 21"/>
          <p:cNvSpPr>
            <a:spLocks noChangeArrowheads="1"/>
          </p:cNvSpPr>
          <p:nvPr/>
        </p:nvSpPr>
        <p:spPr bwMode="gray">
          <a:xfrm>
            <a:off x="2368550" y="288925"/>
            <a:ext cx="1012825" cy="1025525"/>
          </a:xfrm>
          <a:prstGeom prst="rect">
            <a:avLst/>
          </a:prstGeom>
          <a:solidFill>
            <a:srgbClr val="FFFFFF">
              <a:alpha val="64999"/>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4" name="Rectangle 22"/>
          <p:cNvSpPr>
            <a:spLocks noChangeArrowheads="1"/>
          </p:cNvSpPr>
          <p:nvPr/>
        </p:nvSpPr>
        <p:spPr bwMode="gray">
          <a:xfrm>
            <a:off x="285750" y="2435225"/>
            <a:ext cx="1012825" cy="1025525"/>
          </a:xfrm>
          <a:prstGeom prst="rect">
            <a:avLst/>
          </a:prstGeom>
          <a:solidFill>
            <a:srgbClr val="FFFFFF">
              <a:alpha val="39999"/>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5" name="Rectangle 23"/>
          <p:cNvSpPr>
            <a:spLocks noChangeArrowheads="1"/>
          </p:cNvSpPr>
          <p:nvPr/>
        </p:nvSpPr>
        <p:spPr bwMode="gray">
          <a:xfrm>
            <a:off x="0" y="279400"/>
            <a:ext cx="250825" cy="1025525"/>
          </a:xfrm>
          <a:prstGeom prst="rect">
            <a:avLst/>
          </a:prstGeom>
          <a:solidFill>
            <a:srgbClr val="FFFFFF">
              <a:alpha val="5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6" name="Rectangle 24"/>
          <p:cNvSpPr>
            <a:spLocks noChangeArrowheads="1"/>
          </p:cNvSpPr>
          <p:nvPr/>
        </p:nvSpPr>
        <p:spPr bwMode="gray">
          <a:xfrm>
            <a:off x="1331913" y="9525"/>
            <a:ext cx="1012825" cy="234950"/>
          </a:xfrm>
          <a:prstGeom prst="rect">
            <a:avLst/>
          </a:prstGeom>
          <a:solidFill>
            <a:srgbClr val="FFFFFF">
              <a:alpha val="5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7" name="Freeform 25"/>
          <p:cNvSpPr>
            <a:spLocks/>
          </p:cNvSpPr>
          <p:nvPr/>
        </p:nvSpPr>
        <p:spPr bwMode="gray">
          <a:xfrm>
            <a:off x="4452938"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28" name="Freeform 26"/>
          <p:cNvSpPr>
            <a:spLocks/>
          </p:cNvSpPr>
          <p:nvPr/>
        </p:nvSpPr>
        <p:spPr bwMode="gray">
          <a:xfrm>
            <a:off x="2365375" y="4549775"/>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29" name="Freeform 27"/>
          <p:cNvSpPr>
            <a:spLocks/>
          </p:cNvSpPr>
          <p:nvPr/>
        </p:nvSpPr>
        <p:spPr bwMode="gray">
          <a:xfrm>
            <a:off x="7524750" y="0"/>
            <a:ext cx="1620838"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pPr fontAlgn="auto">
              <a:spcBef>
                <a:spcPts val="0"/>
              </a:spcBef>
              <a:spcAft>
                <a:spcPts val="0"/>
              </a:spcAft>
              <a:defRPr/>
            </a:pPr>
            <a:endParaRPr lang="en-US">
              <a:latin typeface="+mn-lt"/>
            </a:endParaRPr>
          </a:p>
        </p:txBody>
      </p:sp>
      <p:pic>
        <p:nvPicPr>
          <p:cNvPr id="30" name="Picture 28" descr="water"/>
          <p:cNvPicPr>
            <a:picLocks noChangeAspect="1" noChangeArrowheads="1"/>
          </p:cNvPicPr>
          <p:nvPr/>
        </p:nvPicPr>
        <p:blipFill>
          <a:blip r:embed="rId4"/>
          <a:srcRect/>
          <a:stretch>
            <a:fillRect/>
          </a:stretch>
        </p:blipFill>
        <p:spPr bwMode="gray">
          <a:xfrm rot="393398">
            <a:off x="2268538" y="584200"/>
            <a:ext cx="2663825" cy="2197100"/>
          </a:xfrm>
          <a:prstGeom prst="rect">
            <a:avLst/>
          </a:prstGeom>
          <a:noFill/>
          <a:ln w="9525">
            <a:noFill/>
            <a:miter lim="800000"/>
            <a:headEnd/>
            <a:tailEnd/>
          </a:ln>
        </p:spPr>
      </p:pic>
      <p:sp>
        <p:nvSpPr>
          <p:cNvPr id="31" name="Text Box 34"/>
          <p:cNvSpPr txBox="1">
            <a:spLocks noChangeArrowheads="1"/>
          </p:cNvSpPr>
          <p:nvPr/>
        </p:nvSpPr>
        <p:spPr bwMode="gray">
          <a:xfrm>
            <a:off x="228600" y="4714875"/>
            <a:ext cx="1303338" cy="42703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200">
                <a:latin typeface="Arial Black" pitchFamily="34" charset="0"/>
              </a:rPr>
              <a:t>L/O/G/O</a:t>
            </a:r>
          </a:p>
        </p:txBody>
      </p:sp>
      <p:sp>
        <p:nvSpPr>
          <p:cNvPr id="40989" name="Rectangle 29"/>
          <p:cNvSpPr>
            <a:spLocks noGrp="1" noChangeArrowheads="1"/>
          </p:cNvSpPr>
          <p:nvPr>
            <p:ph type="ctrTitle"/>
          </p:nvPr>
        </p:nvSpPr>
        <p:spPr>
          <a:xfrm>
            <a:off x="228600" y="1884363"/>
            <a:ext cx="8229600" cy="1470025"/>
          </a:xfrm>
          <a:effectLst/>
        </p:spPr>
        <p:txBody>
          <a:bodyPr/>
          <a:lstStyle>
            <a:lvl1pPr>
              <a:defRPr sz="4800"/>
            </a:lvl1pPr>
          </a:lstStyle>
          <a:p>
            <a:r>
              <a:rPr lang="en-US" smtClean="0"/>
              <a:t>Click to edit Master title style</a:t>
            </a:r>
            <a:endParaRPr lang="en-US"/>
          </a:p>
        </p:txBody>
      </p:sp>
      <p:sp>
        <p:nvSpPr>
          <p:cNvPr id="40990" name="Rectangle 30"/>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2" name="Rectangle 31"/>
          <p:cNvSpPr>
            <a:spLocks noGrp="1" noChangeArrowheads="1"/>
          </p:cNvSpPr>
          <p:nvPr>
            <p:ph type="dt" sz="half" idx="10"/>
          </p:nvPr>
        </p:nvSpPr>
        <p:spPr/>
        <p:txBody>
          <a:bodyPr/>
          <a:lstStyle>
            <a:lvl1pPr>
              <a:defRPr/>
            </a:lvl1pPr>
          </a:lstStyle>
          <a:p>
            <a:pPr>
              <a:defRPr/>
            </a:pPr>
            <a:fld id="{22D5A86B-375A-407A-9901-40C24F9C21A1}" type="datetimeFigureOut">
              <a:rPr lang="en-US"/>
              <a:pPr>
                <a:defRPr/>
              </a:pPr>
              <a:t>3/15/2016</a:t>
            </a:fld>
            <a:endParaRPr lang="en-US"/>
          </a:p>
        </p:txBody>
      </p:sp>
      <p:sp>
        <p:nvSpPr>
          <p:cNvPr id="33" name="Rectangle 32"/>
          <p:cNvSpPr>
            <a:spLocks noGrp="1" noChangeArrowheads="1"/>
          </p:cNvSpPr>
          <p:nvPr>
            <p:ph type="ftr" sz="quarter" idx="11"/>
          </p:nvPr>
        </p:nvSpPr>
        <p:spPr/>
        <p:txBody>
          <a:bodyPr/>
          <a:lstStyle>
            <a:lvl1pPr>
              <a:defRPr/>
            </a:lvl1pPr>
          </a:lstStyle>
          <a:p>
            <a:pPr>
              <a:defRPr/>
            </a:pPr>
            <a:endParaRPr lang="en-US"/>
          </a:p>
        </p:txBody>
      </p:sp>
      <p:sp>
        <p:nvSpPr>
          <p:cNvPr id="34" name="Rectangle 33"/>
          <p:cNvSpPr>
            <a:spLocks noGrp="1" noChangeArrowheads="1"/>
          </p:cNvSpPr>
          <p:nvPr>
            <p:ph type="sldNum" sz="quarter" idx="12"/>
          </p:nvPr>
        </p:nvSpPr>
        <p:spPr/>
        <p:txBody>
          <a:bodyPr/>
          <a:lstStyle>
            <a:lvl1pPr>
              <a:defRPr/>
            </a:lvl1pPr>
          </a:lstStyle>
          <a:p>
            <a:pPr>
              <a:defRPr/>
            </a:pPr>
            <a:fld id="{FBA48C43-14E6-455F-A63C-8B648BC51F3F}" type="slidenum">
              <a:rPr lang="en-US"/>
              <a:pPr>
                <a:defRPr/>
              </a:pPr>
              <a:t>‹#›</a:t>
            </a:fld>
            <a:endParaRPr lang="en-US"/>
          </a:p>
        </p:txBody>
      </p:sp>
    </p:spTree>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47A4FCB-4409-49DA-9982-99DF51A8D824}"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C5552C85-44CC-47DD-BE8F-92DFF920D22D}" type="slidenum">
              <a:rPr lang="en-US"/>
              <a:pPr>
                <a:defRPr/>
              </a:pPr>
              <a:t>‹#›</a:t>
            </a:fld>
            <a:endParaRPr lang="en-US"/>
          </a:p>
        </p:txBody>
      </p:sp>
    </p:spTree>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B7F0A293-3DF1-46A8-A1EB-60B970599B8D}"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619B8981-C378-46C1-8EBC-05C589784879}" type="slidenum">
              <a:rPr lang="en-US"/>
              <a:pPr>
                <a:defRPr/>
              </a:pPr>
              <a:t>‹#›</a:t>
            </a:fld>
            <a:endParaRPr lang="en-US"/>
          </a:p>
        </p:txBody>
      </p:sp>
    </p:spTree>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32F78BFA-763D-429B-9073-831F9C218C92}" type="datetimeFigureOut">
              <a:rPr lang="en-US"/>
              <a:pPr>
                <a:defRPr/>
              </a:pPr>
              <a:t>3/15/2016</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E51F1592-B19E-410A-B575-7E6E05E4B2AA}" type="slidenum">
              <a:rPr lang="en-US"/>
              <a:pPr>
                <a:defRPr/>
              </a:pPr>
              <a:t>‹#›</a:t>
            </a:fld>
            <a:endParaRPr lang="en-US"/>
          </a:p>
        </p:txBody>
      </p:sp>
    </p:spTree>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751F74CE-D88D-4EB9-8C0F-56CEE0CB4CF5}" type="datetimeFigureOut">
              <a:rPr lang="en-US"/>
              <a:pPr>
                <a:defRPr/>
              </a:pPr>
              <a:t>3/15/2016</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DEBB0A3C-9A3C-4EA3-BEE4-D229F5EC9DC3}" type="slidenum">
              <a:rPr lang="en-US"/>
              <a:pPr>
                <a:defRPr/>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D70416C6-1663-4D2B-8BFE-6B22462DDF41}"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F098FA8C-864F-45E9-9447-41280544C5F3}" type="slidenum">
              <a:rPr lang="en-US"/>
              <a:pPr>
                <a:defRPr/>
              </a:pPr>
              <a:t>‹#›</a:t>
            </a:fld>
            <a:endParaRPr lang="en-US"/>
          </a:p>
        </p:txBody>
      </p:sp>
    </p:spTree>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2D9AB30A-EC64-4C59-98F0-720A29004A0A}" type="datetimeFigureOut">
              <a:rPr lang="en-US"/>
              <a:pPr>
                <a:defRPr/>
              </a:pPr>
              <a:t>3/15/2016</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47786BF7-EC92-4A26-8F93-A50CB5057E0F}" type="slidenum">
              <a:rPr lang="en-US"/>
              <a:pPr>
                <a:defRPr/>
              </a:pPr>
              <a:t>‹#›</a:t>
            </a:fld>
            <a:endParaRPr lang="en-US"/>
          </a:p>
        </p:txBody>
      </p:sp>
    </p:spTree>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050613E1-CEB8-455F-BA5D-8734A1054D74}" type="datetimeFigureOut">
              <a:rPr lang="en-US"/>
              <a:pPr>
                <a:defRPr/>
              </a:pPr>
              <a:t>3/15/2016</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D95F539C-D3B7-4BD4-97B9-F2A598368CE9}" type="slidenum">
              <a:rPr lang="en-US"/>
              <a:pPr>
                <a:defRPr/>
              </a:pPr>
              <a:t>‹#›</a:t>
            </a:fld>
            <a:endParaRPr lang="en-US"/>
          </a:p>
        </p:txBody>
      </p:sp>
    </p:spTree>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C5F81369-47A7-464D-BB25-6A42FB8E1503}" type="datetimeFigureOut">
              <a:rPr lang="en-US"/>
              <a:pPr>
                <a:defRPr/>
              </a:pPr>
              <a:t>3/15/2016</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2F4412F1-90A7-442C-BAF3-D1096185D3DB}" type="slidenum">
              <a:rPr lang="en-US"/>
              <a:pPr>
                <a:defRPr/>
              </a:pPr>
              <a:t>‹#›</a:t>
            </a:fld>
            <a:endParaRPr lang="en-US"/>
          </a:p>
        </p:txBody>
      </p:sp>
    </p:spTree>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282E667-0ABD-427E-8506-8DE6724D000D}" type="datetimeFigureOut">
              <a:rPr lang="en-US"/>
              <a:pPr>
                <a:defRPr/>
              </a:pPr>
              <a:t>3/15/2016</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1C764FCD-6002-4D5C-93F3-3367D8F6F128}" type="slidenum">
              <a:rPr lang="en-US"/>
              <a:pPr>
                <a:defRPr/>
              </a:pPr>
              <a:t>‹#›</a:t>
            </a:fld>
            <a:endParaRPr lang="en-US"/>
          </a:p>
        </p:txBody>
      </p:sp>
    </p:spTree>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1B925742-FBEF-4E85-AC87-FEFF5CC57690}"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9884A92-9AB0-41EB-B9B7-380DD0F18193}" type="slidenum">
              <a:rPr lang="en-US"/>
              <a:pPr>
                <a:defRPr/>
              </a:pPr>
              <a:t>‹#›</a:t>
            </a:fld>
            <a:endParaRPr lang="en-US"/>
          </a:p>
        </p:txBody>
      </p:sp>
    </p:spTree>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660855C3-9DBC-490A-8D25-FB28C57459FE}" type="datetimeFigureOut">
              <a:rPr lang="en-US"/>
              <a:pPr>
                <a:defRPr/>
              </a:pPr>
              <a:t>3/15/2016</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03E9943C-EA01-48B0-B39F-B9E514B18AC5}" type="slidenum">
              <a:rPr lang="en-US"/>
              <a:pPr>
                <a:defRPr/>
              </a:pPr>
              <a:t>‹#›</a:t>
            </a:fld>
            <a:endParaRPr lang="en-US"/>
          </a:p>
        </p:txBody>
      </p:sp>
    </p:spTree>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25438"/>
            <a:ext cx="8229600" cy="580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053BEC59-CFEA-40A5-A272-45D2AD72EE94}" type="datetimeFigureOut">
              <a:rPr lang="en-US"/>
              <a:pPr>
                <a:defRPr/>
              </a:pPr>
              <a:t>3/15/2016</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DE0C214F-E0F5-4BAA-AF89-255733CE0373}" type="slidenum">
              <a:rPr lang="en-US"/>
              <a:pPr>
                <a:defRPr/>
              </a:pPr>
              <a:t>‹#›</a:t>
            </a:fld>
            <a:endParaRPr lang="en-US"/>
          </a:p>
        </p:txBody>
      </p:sp>
    </p:spTree>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2BB9A7-AADD-4CAE-9796-5D1A257555E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D93B1D-BE94-45F1-A19A-D73AB07704E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ACFF8-549B-4E59-9876-B0BDD8E89A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9C537692-FE37-4F34-8C6F-C86137FAD311}" type="datetimeFigureOut">
              <a:rPr lang="en-US"/>
              <a:pPr>
                <a:defRPr/>
              </a:pPr>
              <a:t>3/15/2016</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0FD8378E-9D29-4FA9-8DDF-ECA12351B779}" type="slidenum">
              <a:rPr lang="en-US"/>
              <a:pPr>
                <a:defRPr/>
              </a:pPr>
              <a:t>‹#›</a:t>
            </a:fld>
            <a:endParaRPr lang="en-US"/>
          </a:p>
        </p:txBody>
      </p:sp>
    </p:spTree>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A58505-AD60-4A72-B11D-BC249394E2B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C33E19-89FA-4ABB-8F4C-7B2C5F1691F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4D4C8D-94F7-42F9-A5A5-E6CCFBEC624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9A098E-5782-4134-AA3F-CBF0A34B540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406CB-88C2-491B-9536-8A9D1D63A51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9E0D63-A91B-4B21-92E4-CB638B6EEDF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99FC4C-F9CE-45F3-A87E-B1F235407F2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2CCE8-B63F-4319-BCDD-F17A80B09B9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7B1F99-1997-43F9-9B86-50B56B3E598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D6F3B59-974B-48E2-9B00-A37A88D25DB5}" type="datetimeFigureOut">
              <a:rPr lang="en-US"/>
              <a:pPr>
                <a:defRPr/>
              </a:pPr>
              <a:t>3/15/2016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9DBB155-ECD1-4EA3-BD84-007DE6DFB0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C2B75885-FF24-4616-AE77-087327C9323B}" type="datetimeFigureOut">
              <a:rPr lang="en-US"/>
              <a:pPr>
                <a:defRPr/>
              </a:pPr>
              <a:t>3/15/2016</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8113CD65-0FA0-4109-8718-E6CD22A3E6DC}" type="slidenum">
              <a:rPr lang="en-US"/>
              <a:pPr>
                <a:defRPr/>
              </a:pPr>
              <a:t>‹#›</a:t>
            </a:fld>
            <a:endParaRPr lang="en-US"/>
          </a:p>
        </p:txBody>
      </p:sp>
    </p:spTree>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E634D94-8879-4975-800B-1477CBAE3234}" type="datetimeFigureOut">
              <a:rPr lang="en-US"/>
              <a:pPr>
                <a:defRPr/>
              </a:pPr>
              <a:t>3/15/2016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371DDF8-76F0-4EF6-A68B-3197661F2C37}" type="slidenum">
              <a:rPr lang="en-US"/>
              <a:pPr>
                <a:defRPr/>
              </a:pPr>
              <a:t>‹#›</a:t>
            </a:fld>
            <a:endParaRPr lang="en-US"/>
          </a:p>
        </p:txBody>
      </p:sp>
    </p:spTree>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6E9E9-6FD7-453D-84E6-2A2006E96D8F}" type="datetimeFigureOut">
              <a:rPr lang="en-US"/>
              <a:pPr>
                <a:defRPr/>
              </a:pPr>
              <a:t>3/15/2016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23728-93E5-461A-8EC6-324CB602F50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FB75CEC-CAAB-479C-9D43-A496F90B5AC0}" type="datetimeFigureOut">
              <a:rPr lang="en-US"/>
              <a:pPr>
                <a:defRPr/>
              </a:pPr>
              <a:t>3/15/2016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F66E64B-0B7B-4DD1-B4AD-F04D191E401B}" type="slidenum">
              <a:rPr lang="en-US"/>
              <a:pPr>
                <a:defRPr/>
              </a:pPr>
              <a:t>‹#›</a:t>
            </a:fld>
            <a:endParaRPr lang="en-US"/>
          </a:p>
        </p:txBody>
      </p:sp>
    </p:spTree>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E969A69-3337-4E6F-A33C-38BDE63933FA}" type="datetimeFigureOut">
              <a:rPr lang="en-US"/>
              <a:pPr>
                <a:defRPr/>
              </a:pPr>
              <a:t>3/15/2016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44C0495-7D23-40A0-A3A6-56BFB48844D0}" type="slidenum">
              <a:rPr lang="en-US"/>
              <a:pPr>
                <a:defRPr/>
              </a:pPr>
              <a:t>‹#›</a:t>
            </a:fld>
            <a:endParaRPr lang="en-US"/>
          </a:p>
        </p:txBody>
      </p:sp>
    </p:spTree>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75A1A34-F173-4638-B6AF-E952F3AED092}" type="datetimeFigureOut">
              <a:rPr lang="en-US"/>
              <a:pPr>
                <a:defRPr/>
              </a:pPr>
              <a:t>3/15/2016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C7CDD40-78CC-4B05-AE2B-4AD4DC3C5CF2}" type="slidenum">
              <a:rPr lang="en-US"/>
              <a:pPr>
                <a:defRPr/>
              </a:pPr>
              <a:t>‹#›</a:t>
            </a:fld>
            <a:endParaRPr lang="en-US"/>
          </a:p>
        </p:txBody>
      </p:sp>
    </p:spTree>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4AA0D9A-9EA4-4FEA-9F1D-66A156BD13B3}" type="datetimeFigureOut">
              <a:rPr lang="en-US"/>
              <a:pPr>
                <a:defRPr/>
              </a:pPr>
              <a:t>3/15/2016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AA2CA84-2D5E-45FD-A40B-6756D604731D}" type="slidenum">
              <a:rPr lang="en-US"/>
              <a:pPr>
                <a:defRPr/>
              </a:pPr>
              <a:t>‹#›</a:t>
            </a:fld>
            <a:endParaRPr lang="en-US"/>
          </a:p>
        </p:txBody>
      </p:sp>
    </p:spTree>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3C90083-A8B0-45D5-A89C-CD317C8C9E73}" type="datetimeFigureOut">
              <a:rPr lang="en-US"/>
              <a:pPr>
                <a:defRPr/>
              </a:pPr>
              <a:t>3/15/2016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100DF2-0BCE-4916-972C-70B84DF44AF9}" type="slidenum">
              <a:rPr lang="en-US"/>
              <a:pPr>
                <a:defRPr/>
              </a:pPr>
              <a:t>‹#›</a:t>
            </a:fld>
            <a:endParaRPr lang="en-US"/>
          </a:p>
        </p:txBody>
      </p:sp>
    </p:spTree>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C1B07E-3639-4290-A044-E0ED7468DC0E}" type="datetimeFigureOut">
              <a:rPr lang="en-US"/>
              <a:pPr>
                <a:defRPr/>
              </a:pPr>
              <a:t>3/15/2016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5BDBF9-D11C-4CA2-969B-5B707E6D39AE}" type="slidenum">
              <a:rPr lang="en-US"/>
              <a:pPr>
                <a:defRPr/>
              </a:pPr>
              <a:t>‹#›</a:t>
            </a:fld>
            <a:endParaRPr lang="en-US"/>
          </a:p>
        </p:txBody>
      </p:sp>
    </p:spTree>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08920B-C096-473D-815C-6A58F96A30C5}" type="datetimeFigureOut">
              <a:rPr lang="en-US"/>
              <a:pPr>
                <a:defRPr/>
              </a:pPr>
              <a:t>3/15/2016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A0B80C8-E350-4854-876C-BA4861DE67E6}" type="slidenum">
              <a:rPr lang="en-US"/>
              <a:pPr>
                <a:defRPr/>
              </a:pPr>
              <a:t>‹#›</a:t>
            </a:fld>
            <a:endParaRPr lang="en-US"/>
          </a:p>
        </p:txBody>
      </p:sp>
    </p:spTree>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smtClean="0"/>
            </a:lvl1pPr>
          </a:lstStyle>
          <a:p>
            <a:pPr>
              <a:defRPr/>
            </a:pPr>
            <a:fld id="{A6F096A6-4844-4E28-A049-B3290F26047C}" type="datetimeFigureOut">
              <a:rPr lang="en-US"/>
              <a:pPr>
                <a:defRPr/>
              </a:pPr>
              <a:t>3/15/2016</a:t>
            </a:fld>
            <a:endParaRPr lang="en-US"/>
          </a:p>
        </p:txBody>
      </p:sp>
      <p:sp>
        <p:nvSpPr>
          <p:cNvPr id="4" name="Footer Placeholder 3"/>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924800" y="6356350"/>
            <a:ext cx="762000" cy="365125"/>
          </a:xfrm>
        </p:spPr>
        <p:txBody>
          <a:bodyPr/>
          <a:lstStyle>
            <a:lvl1pPr>
              <a:defRPr smtClean="0"/>
            </a:lvl1pPr>
          </a:lstStyle>
          <a:p>
            <a:pPr>
              <a:defRPr/>
            </a:pPr>
            <a:fld id="{D699E0E0-4641-43BF-84B1-D77EC03C07DE}" type="slidenum">
              <a:rPr lang="en-US"/>
              <a:pPr>
                <a:defRPr/>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57A266EC-19BC-4D90-B8DB-7D0503651555}" type="datetimeFigureOut">
              <a:rPr lang="en-US"/>
              <a:pPr>
                <a:defRPr/>
              </a:pPr>
              <a:t>3/15/2016</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F89C7E6B-7185-40FD-BB37-FEA230987CFF}" type="slidenum">
              <a:rPr lang="en-US"/>
              <a:pPr>
                <a:defRPr/>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8D0A4BDF-15D0-4F32-9759-B8778EFF5FE0}" type="datetimeFigureOut">
              <a:rPr lang="en-US"/>
              <a:pPr>
                <a:defRPr/>
              </a:pPr>
              <a:t>3/15/2016</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EACE867F-D8EC-4147-8C8A-08E4F21983A0}" type="slidenum">
              <a:rPr lang="en-US"/>
              <a:pPr>
                <a:defRPr/>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FE60F314-50F0-42CD-9173-89CE846C3B9A}" type="datetimeFigureOut">
              <a:rPr lang="en-US"/>
              <a:pPr>
                <a:defRPr/>
              </a:pPr>
              <a:t>3/15/2016</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FD740EF4-C5F1-4E58-B256-553F4908F296}" type="slidenum">
              <a:rPr lang="en-US"/>
              <a:pPr>
                <a:defRPr/>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8159DD48-E35E-4D98-B0AD-7634DF13ED7F}" type="datetimeFigureOut">
              <a:rPr lang="en-US"/>
              <a:pPr>
                <a:defRPr/>
              </a:pPr>
              <a:t>3/15/2016</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3A062FAC-7E9D-4D60-8AD1-7E62E379B30C}" type="slidenum">
              <a:rPr lang="en-US"/>
              <a:pPr>
                <a:defRPr/>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9938" name="Freeform 2"/>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pic>
        <p:nvPicPr>
          <p:cNvPr id="1027" name="Picture 3" descr="5"/>
          <p:cNvPicPr>
            <a:picLocks noChangeAspect="1" noChangeArrowheads="1"/>
          </p:cNvPicPr>
          <p:nvPr/>
        </p:nvPicPr>
        <p:blipFill>
          <a:blip r:embed="rId14"/>
          <a:srcRect/>
          <a:stretch>
            <a:fillRect/>
          </a:stretch>
        </p:blipFill>
        <p:spPr bwMode="gray">
          <a:xfrm>
            <a:off x="0" y="0"/>
            <a:ext cx="9144000" cy="6858000"/>
          </a:xfrm>
          <a:prstGeom prst="rect">
            <a:avLst/>
          </a:prstGeom>
          <a:noFill/>
          <a:ln w="9525">
            <a:noFill/>
            <a:miter lim="800000"/>
            <a:headEnd/>
            <a:tailEnd/>
          </a:ln>
        </p:spPr>
      </p:pic>
      <p:sp>
        <p:nvSpPr>
          <p:cNvPr id="39940" name="Freeform 4"/>
          <p:cNvSpPr>
            <a:spLocks/>
          </p:cNvSpPr>
          <p:nvPr/>
        </p:nvSpPr>
        <p:spPr bwMode="gray">
          <a:xfrm>
            <a:off x="6350"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1029" name="Group 5"/>
          <p:cNvGrpSpPr>
            <a:grpSpLocks/>
          </p:cNvGrpSpPr>
          <p:nvPr/>
        </p:nvGrpSpPr>
        <p:grpSpPr bwMode="auto">
          <a:xfrm>
            <a:off x="0" y="0"/>
            <a:ext cx="9156700" cy="6875463"/>
            <a:chOff x="0" y="0"/>
            <a:chExt cx="5768" cy="4331"/>
          </a:xfrm>
        </p:grpSpPr>
        <p:grpSp>
          <p:nvGrpSpPr>
            <p:cNvPr id="1044" name="Group 6"/>
            <p:cNvGrpSpPr>
              <a:grpSpLocks/>
            </p:cNvGrpSpPr>
            <p:nvPr/>
          </p:nvGrpSpPr>
          <p:grpSpPr bwMode="auto">
            <a:xfrm>
              <a:off x="332" y="0"/>
              <a:ext cx="5080" cy="4331"/>
              <a:chOff x="332" y="0"/>
              <a:chExt cx="5080" cy="4331"/>
            </a:xfrm>
          </p:grpSpPr>
          <p:sp>
            <p:nvSpPr>
              <p:cNvPr id="39943" name="Line 7"/>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4" name="Line 8"/>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5" name="Line 9"/>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6" name="Line 10"/>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7" name="Line 11"/>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8" name="Line 12"/>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9" name="Line 13"/>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0" name="Line 14"/>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grpSp>
        <p:grpSp>
          <p:nvGrpSpPr>
            <p:cNvPr id="1045" name="Group 15"/>
            <p:cNvGrpSpPr>
              <a:grpSpLocks/>
            </p:cNvGrpSpPr>
            <p:nvPr/>
          </p:nvGrpSpPr>
          <p:grpSpPr bwMode="auto">
            <a:xfrm>
              <a:off x="0" y="264"/>
              <a:ext cx="5768" cy="3538"/>
              <a:chOff x="0" y="264"/>
              <a:chExt cx="5768" cy="3538"/>
            </a:xfrm>
          </p:grpSpPr>
          <p:sp>
            <p:nvSpPr>
              <p:cNvPr id="39952" name="Line 16"/>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3" name="Line 17"/>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4" name="Line 18"/>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5" name="Line 19"/>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6" name="Line 20"/>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7" name="Line 21"/>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grpSp>
      </p:grpSp>
      <p:sp>
        <p:nvSpPr>
          <p:cNvPr id="39958" name="Rectangle 22"/>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59" name="Rectangle 23"/>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0" name="Rectangle 24"/>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1" name="Rectangle 25"/>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2" name="Rectangle 26"/>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3" name="Rectangle 27"/>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4" name="Rectangle 28"/>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1037" name="Picture 29" descr="3"/>
          <p:cNvPicPr>
            <a:picLocks noChangeAspect="1" noChangeArrowheads="1"/>
          </p:cNvPicPr>
          <p:nvPr/>
        </p:nvPicPr>
        <p:blipFill>
          <a:blip r:embed="rId15"/>
          <a:srcRect/>
          <a:stretch>
            <a:fillRect/>
          </a:stretch>
        </p:blipFill>
        <p:spPr bwMode="gray">
          <a:xfrm>
            <a:off x="-180975" y="5638800"/>
            <a:ext cx="2016125" cy="1219200"/>
          </a:xfrm>
          <a:prstGeom prst="rect">
            <a:avLst/>
          </a:prstGeom>
          <a:noFill/>
          <a:ln w="9525">
            <a:noFill/>
            <a:miter lim="800000"/>
            <a:headEnd/>
            <a:tailEnd/>
          </a:ln>
        </p:spPr>
      </p:pic>
      <p:sp>
        <p:nvSpPr>
          <p:cNvPr id="1038" name="Rectangle 30"/>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67" name="Rectangle 31"/>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chemeClr val="tx1"/>
                </a:solidFill>
                <a:latin typeface="+mn-lt"/>
              </a:defRPr>
            </a:lvl1pPr>
          </a:lstStyle>
          <a:p>
            <a:pPr>
              <a:defRPr/>
            </a:pPr>
            <a:fld id="{90422710-6B39-4316-81DA-6F9EFDC2A550}" type="datetimeFigureOut">
              <a:rPr lang="en-US"/>
              <a:pPr>
                <a:defRPr/>
              </a:pPr>
              <a:t>3/15/2016</a:t>
            </a:fld>
            <a:endParaRPr lang="en-US"/>
          </a:p>
        </p:txBody>
      </p:sp>
      <p:sp>
        <p:nvSpPr>
          <p:cNvPr id="39968" name="Rectangle 32"/>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1"/>
                </a:solidFill>
                <a:latin typeface="+mn-lt"/>
              </a:defRPr>
            </a:lvl1pPr>
          </a:lstStyle>
          <a:p>
            <a:pPr>
              <a:defRPr/>
            </a:pPr>
            <a:endParaRPr lang="en-US"/>
          </a:p>
        </p:txBody>
      </p:sp>
      <p:sp>
        <p:nvSpPr>
          <p:cNvPr id="39969" name="Rectangle 33"/>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chemeClr val="tx1"/>
                </a:solidFill>
                <a:latin typeface="+mn-lt"/>
              </a:defRPr>
            </a:lvl1pPr>
          </a:lstStyle>
          <a:p>
            <a:pPr>
              <a:defRPr/>
            </a:pPr>
            <a:fld id="{9968B755-D9D4-4568-95A4-CA87CDA1E277}" type="slidenum">
              <a:rPr lang="en-US"/>
              <a:pPr>
                <a:defRPr/>
              </a:pPr>
              <a:t>‹#›</a:t>
            </a:fld>
            <a:endParaRPr lang="en-US"/>
          </a:p>
        </p:txBody>
      </p:sp>
      <p:sp>
        <p:nvSpPr>
          <p:cNvPr id="39970" name="Rectangle 34"/>
          <p:cNvSpPr>
            <a:spLocks noGrp="1" noChangeArrowheads="1"/>
          </p:cNvSpPr>
          <p:nvPr>
            <p:ph type="title"/>
          </p:nvPr>
        </p:nvSpPr>
        <p:spPr bwMode="gray">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71" name="Freeform 35"/>
          <p:cNvSpPr>
            <a:spLocks/>
          </p:cNvSpPr>
          <p:nvPr/>
        </p:nvSpPr>
        <p:spPr bwMode="gray">
          <a:xfrm>
            <a:off x="4038600" y="1588"/>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5255" r:id="rId1"/>
    <p:sldLayoutId id="2147485210" r:id="rId2"/>
    <p:sldLayoutId id="2147485209" r:id="rId3"/>
    <p:sldLayoutId id="2147485208" r:id="rId4"/>
    <p:sldLayoutId id="2147485207" r:id="rId5"/>
    <p:sldLayoutId id="2147485206" r:id="rId6"/>
    <p:sldLayoutId id="2147485205" r:id="rId7"/>
    <p:sldLayoutId id="2147485204" r:id="rId8"/>
    <p:sldLayoutId id="2147485203" r:id="rId9"/>
    <p:sldLayoutId id="2147485202" r:id="rId10"/>
    <p:sldLayoutId id="2147485201" r:id="rId11"/>
    <p:sldLayoutId id="2147485200" r:id="rId12"/>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chemeClr val="tx1"/>
                </a:solidFill>
                <a:latin typeface="+mn-lt"/>
                <a:cs typeface="+mn-cs"/>
              </a:defRPr>
            </a:lvl1pPr>
          </a:lstStyle>
          <a:p>
            <a:pPr>
              <a:defRPr/>
            </a:pPr>
            <a:fld id="{0758EAFF-0197-40AF-91A2-2818EEF919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2" r:id="rId1"/>
    <p:sldLayoutId id="2147485221" r:id="rId2"/>
    <p:sldLayoutId id="2147485220" r:id="rId3"/>
    <p:sldLayoutId id="2147485219" r:id="rId4"/>
    <p:sldLayoutId id="2147485218" r:id="rId5"/>
    <p:sldLayoutId id="2147485217" r:id="rId6"/>
    <p:sldLayoutId id="2147485216" r:id="rId7"/>
    <p:sldLayoutId id="2147485215" r:id="rId8"/>
    <p:sldLayoutId id="2147485214" r:id="rId9"/>
    <p:sldLayoutId id="2147485213" r:id="rId10"/>
    <p:sldLayoutId id="2147485212" r:id="rId11"/>
    <p:sldLayoutId id="21474852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9938" name="Freeform 2"/>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pic>
        <p:nvPicPr>
          <p:cNvPr id="3075" name="Picture 3" descr="5"/>
          <p:cNvPicPr>
            <a:picLocks noChangeAspect="1" noChangeArrowheads="1"/>
          </p:cNvPicPr>
          <p:nvPr/>
        </p:nvPicPr>
        <p:blipFill>
          <a:blip r:embed="rId14"/>
          <a:srcRect/>
          <a:stretch>
            <a:fillRect/>
          </a:stretch>
        </p:blipFill>
        <p:spPr bwMode="gray">
          <a:xfrm>
            <a:off x="0" y="0"/>
            <a:ext cx="9144000" cy="6858000"/>
          </a:xfrm>
          <a:prstGeom prst="rect">
            <a:avLst/>
          </a:prstGeom>
          <a:noFill/>
          <a:ln w="9525">
            <a:noFill/>
            <a:miter lim="800000"/>
            <a:headEnd/>
            <a:tailEnd/>
          </a:ln>
        </p:spPr>
      </p:pic>
      <p:sp>
        <p:nvSpPr>
          <p:cNvPr id="39940" name="Freeform 4"/>
          <p:cNvSpPr>
            <a:spLocks/>
          </p:cNvSpPr>
          <p:nvPr/>
        </p:nvSpPr>
        <p:spPr bwMode="gray">
          <a:xfrm>
            <a:off x="6350"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3077" name="Group 5"/>
          <p:cNvGrpSpPr>
            <a:grpSpLocks/>
          </p:cNvGrpSpPr>
          <p:nvPr/>
        </p:nvGrpSpPr>
        <p:grpSpPr bwMode="auto">
          <a:xfrm>
            <a:off x="0" y="0"/>
            <a:ext cx="9156700" cy="6875463"/>
            <a:chOff x="0" y="0"/>
            <a:chExt cx="5768" cy="4331"/>
          </a:xfrm>
        </p:grpSpPr>
        <p:grpSp>
          <p:nvGrpSpPr>
            <p:cNvPr id="3092" name="Group 6"/>
            <p:cNvGrpSpPr>
              <a:grpSpLocks/>
            </p:cNvGrpSpPr>
            <p:nvPr/>
          </p:nvGrpSpPr>
          <p:grpSpPr bwMode="auto">
            <a:xfrm>
              <a:off x="332" y="0"/>
              <a:ext cx="5080" cy="4331"/>
              <a:chOff x="332" y="0"/>
              <a:chExt cx="5080" cy="4331"/>
            </a:xfrm>
          </p:grpSpPr>
          <p:sp>
            <p:nvSpPr>
              <p:cNvPr id="39943" name="Line 7"/>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4" name="Line 8"/>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5" name="Line 9"/>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6" name="Line 10"/>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7" name="Line 11"/>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8" name="Line 12"/>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49" name="Line 13"/>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0" name="Line 14"/>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grpSp>
        <p:grpSp>
          <p:nvGrpSpPr>
            <p:cNvPr id="3093" name="Group 15"/>
            <p:cNvGrpSpPr>
              <a:grpSpLocks/>
            </p:cNvGrpSpPr>
            <p:nvPr/>
          </p:nvGrpSpPr>
          <p:grpSpPr bwMode="auto">
            <a:xfrm>
              <a:off x="0" y="264"/>
              <a:ext cx="5768" cy="3538"/>
              <a:chOff x="0" y="264"/>
              <a:chExt cx="5768" cy="3538"/>
            </a:xfrm>
          </p:grpSpPr>
          <p:sp>
            <p:nvSpPr>
              <p:cNvPr id="39952" name="Line 16"/>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3" name="Line 17"/>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4" name="Line 18"/>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5" name="Line 19"/>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6" name="Line 20"/>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sp>
            <p:nvSpPr>
              <p:cNvPr id="39957" name="Line 21"/>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pPr fontAlgn="auto">
                  <a:spcBef>
                    <a:spcPts val="0"/>
                  </a:spcBef>
                  <a:spcAft>
                    <a:spcPts val="0"/>
                  </a:spcAft>
                  <a:defRPr/>
                </a:pPr>
                <a:endParaRPr lang="en-US">
                  <a:latin typeface="+mn-lt"/>
                </a:endParaRPr>
              </a:p>
            </p:txBody>
          </p:sp>
        </p:grpSp>
      </p:grpSp>
      <p:sp>
        <p:nvSpPr>
          <p:cNvPr id="39958" name="Rectangle 22"/>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59" name="Rectangle 23"/>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0" name="Rectangle 24"/>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1" name="Rectangle 25"/>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2" name="Rectangle 26"/>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3" name="Rectangle 27"/>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9964" name="Rectangle 28"/>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3085" name="Picture 29" descr="3"/>
          <p:cNvPicPr>
            <a:picLocks noChangeAspect="1" noChangeArrowheads="1"/>
          </p:cNvPicPr>
          <p:nvPr/>
        </p:nvPicPr>
        <p:blipFill>
          <a:blip r:embed="rId15"/>
          <a:srcRect/>
          <a:stretch>
            <a:fillRect/>
          </a:stretch>
        </p:blipFill>
        <p:spPr bwMode="gray">
          <a:xfrm>
            <a:off x="-180975" y="5638800"/>
            <a:ext cx="2016125" cy="1219200"/>
          </a:xfrm>
          <a:prstGeom prst="rect">
            <a:avLst/>
          </a:prstGeom>
          <a:noFill/>
          <a:ln w="9525">
            <a:noFill/>
            <a:miter lim="800000"/>
            <a:headEnd/>
            <a:tailEnd/>
          </a:ln>
        </p:spPr>
      </p:pic>
      <p:sp>
        <p:nvSpPr>
          <p:cNvPr id="3086" name="Rectangle 30"/>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67" name="Rectangle 31"/>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chemeClr val="tx1"/>
                </a:solidFill>
                <a:latin typeface="+mn-lt"/>
              </a:defRPr>
            </a:lvl1pPr>
          </a:lstStyle>
          <a:p>
            <a:pPr>
              <a:defRPr/>
            </a:pPr>
            <a:fld id="{E7E22E28-3B85-4D29-BC15-98312A24D349}" type="datetimeFigureOut">
              <a:rPr lang="en-US"/>
              <a:pPr>
                <a:defRPr/>
              </a:pPr>
              <a:t>3/15/2016</a:t>
            </a:fld>
            <a:endParaRPr lang="en-US"/>
          </a:p>
        </p:txBody>
      </p:sp>
      <p:sp>
        <p:nvSpPr>
          <p:cNvPr id="39968" name="Rectangle 32"/>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1"/>
                </a:solidFill>
                <a:latin typeface="+mn-lt"/>
              </a:defRPr>
            </a:lvl1pPr>
          </a:lstStyle>
          <a:p>
            <a:pPr>
              <a:defRPr/>
            </a:pPr>
            <a:endParaRPr lang="en-US"/>
          </a:p>
        </p:txBody>
      </p:sp>
      <p:sp>
        <p:nvSpPr>
          <p:cNvPr id="39969" name="Rectangle 33"/>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chemeClr val="tx1"/>
                </a:solidFill>
                <a:latin typeface="+mn-lt"/>
              </a:defRPr>
            </a:lvl1pPr>
          </a:lstStyle>
          <a:p>
            <a:pPr>
              <a:defRPr/>
            </a:pPr>
            <a:fld id="{334F93C3-0422-4F93-9654-0EB5819E3470}" type="slidenum">
              <a:rPr lang="en-US"/>
              <a:pPr>
                <a:defRPr/>
              </a:pPr>
              <a:t>‹#›</a:t>
            </a:fld>
            <a:endParaRPr lang="en-US"/>
          </a:p>
        </p:txBody>
      </p:sp>
      <p:sp>
        <p:nvSpPr>
          <p:cNvPr id="39970" name="Rectangle 34"/>
          <p:cNvSpPr>
            <a:spLocks noGrp="1" noChangeArrowheads="1"/>
          </p:cNvSpPr>
          <p:nvPr>
            <p:ph type="title"/>
          </p:nvPr>
        </p:nvSpPr>
        <p:spPr bwMode="gray">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71" name="Freeform 35"/>
          <p:cNvSpPr>
            <a:spLocks/>
          </p:cNvSpPr>
          <p:nvPr/>
        </p:nvSpPr>
        <p:spPr bwMode="gray">
          <a:xfrm>
            <a:off x="4038600" y="1588"/>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a:srcRect/>
            <a:stretch>
              <a:fillRect/>
            </a:stretch>
          </a:blipFill>
          <a:ln w="9525">
            <a:noFill/>
            <a:round/>
            <a:headEnd/>
            <a:tailEn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5256" r:id="rId1"/>
    <p:sldLayoutId id="2147485233" r:id="rId2"/>
    <p:sldLayoutId id="2147485232" r:id="rId3"/>
    <p:sldLayoutId id="2147485231" r:id="rId4"/>
    <p:sldLayoutId id="2147485230" r:id="rId5"/>
    <p:sldLayoutId id="2147485229" r:id="rId6"/>
    <p:sldLayoutId id="2147485228" r:id="rId7"/>
    <p:sldLayoutId id="2147485227" r:id="rId8"/>
    <p:sldLayoutId id="2147485226" r:id="rId9"/>
    <p:sldLayoutId id="2147485225" r:id="rId10"/>
    <p:sldLayoutId id="2147485224" r:id="rId11"/>
    <p:sldLayoutId id="2147485223" r:id="rId12"/>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tx1"/>
                </a:solidFill>
                <a:latin typeface="+mn-lt"/>
                <a:cs typeface="+mn-cs"/>
              </a:defRPr>
            </a:lvl1pPr>
          </a:lstStyle>
          <a:p>
            <a:pPr>
              <a:defRPr/>
            </a:pPr>
            <a:endParaRPr lang="en-US"/>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chemeClr val="tx1"/>
                </a:solidFill>
                <a:latin typeface="+mn-lt"/>
                <a:cs typeface="+mn-cs"/>
              </a:defRPr>
            </a:lvl1pPr>
          </a:lstStyle>
          <a:p>
            <a:pPr>
              <a:defRPr/>
            </a:pPr>
            <a:fld id="{F1F55EDF-ACDF-402D-BD4E-EAC4340478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45" r:id="rId1"/>
    <p:sldLayoutId id="2147485244" r:id="rId2"/>
    <p:sldLayoutId id="2147485243" r:id="rId3"/>
    <p:sldLayoutId id="2147485242" r:id="rId4"/>
    <p:sldLayoutId id="2147485241" r:id="rId5"/>
    <p:sldLayoutId id="2147485240" r:id="rId6"/>
    <p:sldLayoutId id="2147485239" r:id="rId7"/>
    <p:sldLayoutId id="2147485238" r:id="rId8"/>
    <p:sldLayoutId id="2147485237" r:id="rId9"/>
    <p:sldLayoutId id="2147485236" r:id="rId10"/>
    <p:sldLayoutId id="2147485235" r:id="rId11"/>
    <p:sldLayoutId id="21474852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7E4B11DE-FE53-45D7-BF58-007512DD7F84}" type="datetimeFigureOut">
              <a:rPr lang="en-US"/>
              <a:pPr>
                <a:defRPr/>
              </a:pPr>
              <a:t>3/15/2016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7D862523-0876-4673-A8D8-1EFF49447F18}" type="slidenum">
              <a:rPr lang="en-US"/>
              <a:pPr>
                <a:defRPr/>
              </a:pPr>
              <a:t>‹#›</a:t>
            </a:fld>
            <a:endParaRPr lang="en-US"/>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5257" r:id="rId1"/>
    <p:sldLayoutId id="2147485253" r:id="rId2"/>
    <p:sldLayoutId id="2147485258" r:id="rId3"/>
    <p:sldLayoutId id="2147485252" r:id="rId4"/>
    <p:sldLayoutId id="2147485251" r:id="rId5"/>
    <p:sldLayoutId id="2147485250" r:id="rId6"/>
    <p:sldLayoutId id="2147485249" r:id="rId7"/>
    <p:sldLayoutId id="2147485248" r:id="rId8"/>
    <p:sldLayoutId id="2147485247" r:id="rId9"/>
    <p:sldLayoutId id="2147485246" r:id="rId10"/>
    <p:sldLayoutId id="2147485254" r:id="rId11"/>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hyperlink" Target="TN1.AVI" TargetMode="External"/><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hyperlink" Target="TN2.AVI" TargetMode="External"/><Relationship Id="rId2" Type="http://schemas.openxmlformats.org/officeDocument/2006/relationships/image" Target="../media/image14.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51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26</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Nóng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lạnh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nhiệt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độ</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tiếp</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6149" name="Picture 21" descr="129"/>
          <p:cNvPicPr>
            <a:picLocks noChangeAspect="1" noChangeArrowheads="1"/>
          </p:cNvPicPr>
          <p:nvPr/>
        </p:nvPicPr>
        <p:blipFill>
          <a:blip r:embed="rId3"/>
          <a:srcRect/>
          <a:stretch>
            <a:fillRect/>
          </a:stretch>
        </p:blipFill>
        <p:spPr bwMode="auto">
          <a:xfrm>
            <a:off x="0" y="76200"/>
            <a:ext cx="9144000" cy="6858000"/>
          </a:xfrm>
          <a:prstGeom prst="rect">
            <a:avLst/>
          </a:prstGeom>
          <a:noFill/>
        </p:spPr>
      </p:pic>
      <p:sp>
        <p:nvSpPr>
          <p:cNvPr id="176150" name="Rectangle 22"/>
          <p:cNvSpPr>
            <a:spLocks noChangeArrowheads="1"/>
          </p:cNvSpPr>
          <p:nvPr/>
        </p:nvSpPr>
        <p:spPr bwMode="auto">
          <a:xfrm>
            <a:off x="0" y="0"/>
            <a:ext cx="9182100" cy="6858000"/>
          </a:xfrm>
          <a:prstGeom prst="rect">
            <a:avLst/>
          </a:prstGeom>
          <a:gradFill rotWithShape="1">
            <a:gsLst>
              <a:gs pos="0">
                <a:srgbClr val="FBC5ED">
                  <a:alpha val="37000"/>
                </a:srgbClr>
              </a:gs>
              <a:gs pos="100000">
                <a:schemeClr val="bg1"/>
              </a:gs>
            </a:gsLst>
            <a:lin ang="2700000" scaled="1"/>
          </a:gradFill>
          <a:ln w="88900">
            <a:pattFill prst="sphere">
              <a:fgClr>
                <a:srgbClr val="DD1DB8"/>
              </a:fgClr>
              <a:bgClr>
                <a:schemeClr val="bg2"/>
              </a:bgClr>
            </a:pattFill>
            <a:miter lim="800000"/>
            <a:headEnd/>
            <a:tailEnd/>
          </a:ln>
          <a:effectLst/>
        </p:spPr>
        <p:txBody>
          <a:bodyPr wrap="none" anchor="ctr"/>
          <a:lstStyle/>
          <a:p>
            <a:endParaRPr lang="en-US"/>
          </a:p>
        </p:txBody>
      </p:sp>
      <p:sp>
        <p:nvSpPr>
          <p:cNvPr id="176152" name="Rectangle 2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76154" name="Rectangle 2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76156" name="Rectangle 28"/>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pSp>
        <p:nvGrpSpPr>
          <p:cNvPr id="176180" name="Group 52"/>
          <p:cNvGrpSpPr>
            <a:grpSpLocks/>
          </p:cNvGrpSpPr>
          <p:nvPr/>
        </p:nvGrpSpPr>
        <p:grpSpPr bwMode="auto">
          <a:xfrm>
            <a:off x="1905000" y="304800"/>
            <a:ext cx="3962400" cy="1524000"/>
            <a:chOff x="1248" y="384"/>
            <a:chExt cx="2496" cy="960"/>
          </a:xfrm>
        </p:grpSpPr>
        <p:sp>
          <p:nvSpPr>
            <p:cNvPr id="176181" name="AutoShape 53"/>
            <p:cNvSpPr>
              <a:spLocks noChangeArrowheads="1"/>
            </p:cNvSpPr>
            <p:nvPr/>
          </p:nvSpPr>
          <p:spPr bwMode="auto">
            <a:xfrm>
              <a:off x="1248" y="384"/>
              <a:ext cx="2496" cy="960"/>
            </a:xfrm>
            <a:prstGeom prst="cloudCallout">
              <a:avLst>
                <a:gd name="adj1" fmla="val -51755"/>
                <a:gd name="adj2" fmla="val 44273"/>
              </a:avLst>
            </a:prstGeom>
            <a:gradFill rotWithShape="1">
              <a:gsLst>
                <a:gs pos="0">
                  <a:srgbClr val="FFFF66"/>
                </a:gs>
                <a:gs pos="100000">
                  <a:srgbClr val="FFFFFF"/>
                </a:gs>
              </a:gsLst>
              <a:lin ang="5400000" scaled="1"/>
            </a:gradFill>
            <a:ln w="9525">
              <a:solidFill>
                <a:schemeClr val="tx1"/>
              </a:solidFill>
              <a:round/>
              <a:headEnd/>
              <a:tailEnd/>
            </a:ln>
            <a:effectLst/>
          </p:spPr>
          <p:txBody>
            <a:bodyPr/>
            <a:lstStyle/>
            <a:p>
              <a:pPr algn="just"/>
              <a:endParaRPr lang="en-US" sz="3600" b="1" i="1">
                <a:solidFill>
                  <a:srgbClr val="990033"/>
                </a:solidFill>
              </a:endParaRPr>
            </a:p>
          </p:txBody>
        </p:sp>
        <p:sp>
          <p:nvSpPr>
            <p:cNvPr id="176182" name="Text Box 54"/>
            <p:cNvSpPr txBox="1">
              <a:spLocks noChangeArrowheads="1"/>
            </p:cNvSpPr>
            <p:nvPr/>
          </p:nvSpPr>
          <p:spPr bwMode="auto">
            <a:xfrm>
              <a:off x="1861" y="480"/>
              <a:ext cx="1708" cy="750"/>
            </a:xfrm>
            <a:prstGeom prst="rect">
              <a:avLst/>
            </a:prstGeom>
            <a:noFill/>
            <a:ln w="9525">
              <a:noFill/>
              <a:miter lim="800000"/>
              <a:headEnd/>
              <a:tailEnd/>
            </a:ln>
            <a:effectLst/>
          </p:spPr>
          <p:txBody>
            <a:bodyPr>
              <a:spAutoFit/>
            </a:bodyPr>
            <a:lstStyle/>
            <a:p>
              <a:pPr>
                <a:spcBef>
                  <a:spcPct val="50000"/>
                </a:spcBef>
              </a:pPr>
              <a:r>
                <a:rPr lang="en-US" sz="3600">
                  <a:solidFill>
                    <a:srgbClr val="CC0000"/>
                  </a:solidFill>
                </a:rPr>
                <a:t>Thảo luận nhóm bốn</a:t>
              </a:r>
            </a:p>
          </p:txBody>
        </p:sp>
      </p:grpSp>
      <p:grpSp>
        <p:nvGrpSpPr>
          <p:cNvPr id="176183" name="Group 55"/>
          <p:cNvGrpSpPr>
            <a:grpSpLocks/>
          </p:cNvGrpSpPr>
          <p:nvPr/>
        </p:nvGrpSpPr>
        <p:grpSpPr bwMode="auto">
          <a:xfrm>
            <a:off x="6324600" y="457200"/>
            <a:ext cx="1752600" cy="1447800"/>
            <a:chOff x="4080" y="288"/>
            <a:chExt cx="1104" cy="912"/>
          </a:xfrm>
        </p:grpSpPr>
        <p:sp>
          <p:nvSpPr>
            <p:cNvPr id="176184" name="AutoShape 56"/>
            <p:cNvSpPr>
              <a:spLocks noChangeArrowheads="1"/>
            </p:cNvSpPr>
            <p:nvPr/>
          </p:nvSpPr>
          <p:spPr bwMode="auto">
            <a:xfrm>
              <a:off x="4080" y="288"/>
              <a:ext cx="1104" cy="912"/>
            </a:xfrm>
            <a:prstGeom prst="star8">
              <a:avLst>
                <a:gd name="adj" fmla="val 38250"/>
              </a:avLst>
            </a:prstGeom>
            <a:solidFill>
              <a:schemeClr val="bg2"/>
            </a:solidFill>
            <a:ln w="9525">
              <a:solidFill>
                <a:schemeClr val="tx1"/>
              </a:solidFill>
              <a:miter lim="800000"/>
              <a:headEnd/>
              <a:tailEnd/>
            </a:ln>
            <a:effectLst/>
          </p:spPr>
          <p:txBody>
            <a:bodyPr wrap="none" anchor="ctr"/>
            <a:lstStyle/>
            <a:p>
              <a:endParaRPr lang="en-US"/>
            </a:p>
          </p:txBody>
        </p:sp>
        <p:sp>
          <p:nvSpPr>
            <p:cNvPr id="176185" name="Text Box 57"/>
            <p:cNvSpPr txBox="1">
              <a:spLocks noChangeArrowheads="1"/>
            </p:cNvSpPr>
            <p:nvPr/>
          </p:nvSpPr>
          <p:spPr bwMode="auto">
            <a:xfrm>
              <a:off x="4272" y="528"/>
              <a:ext cx="816" cy="365"/>
            </a:xfrm>
            <a:prstGeom prst="rect">
              <a:avLst/>
            </a:prstGeom>
            <a:noFill/>
            <a:ln w="9525">
              <a:noFill/>
              <a:miter lim="800000"/>
              <a:headEnd/>
              <a:tailEnd/>
            </a:ln>
            <a:effectLst/>
          </p:spPr>
          <p:txBody>
            <a:bodyPr>
              <a:spAutoFit/>
            </a:bodyPr>
            <a:lstStyle/>
            <a:p>
              <a:pPr>
                <a:spcBef>
                  <a:spcPct val="50000"/>
                </a:spcBef>
              </a:pPr>
              <a:r>
                <a:rPr lang="en-US" sz="3200">
                  <a:solidFill>
                    <a:srgbClr val="0000FF"/>
                  </a:solidFill>
                </a:rPr>
                <a:t>5 phút</a:t>
              </a:r>
            </a:p>
          </p:txBody>
        </p:sp>
      </p:grpSp>
      <p:sp>
        <p:nvSpPr>
          <p:cNvPr id="176186" name="Text Box 58"/>
          <p:cNvSpPr txBox="1">
            <a:spLocks noChangeArrowheads="1"/>
          </p:cNvSpPr>
          <p:nvPr/>
        </p:nvSpPr>
        <p:spPr bwMode="auto">
          <a:xfrm>
            <a:off x="685800" y="2133600"/>
            <a:ext cx="8153400" cy="3992563"/>
          </a:xfrm>
          <a:prstGeom prst="rect">
            <a:avLst/>
          </a:prstGeom>
          <a:noFill/>
          <a:ln w="9525">
            <a:noFill/>
            <a:miter lim="800000"/>
            <a:headEnd/>
            <a:tailEnd/>
          </a:ln>
          <a:effectLst/>
        </p:spPr>
        <p:txBody>
          <a:bodyPr>
            <a:spAutoFit/>
          </a:bodyPr>
          <a:lstStyle/>
          <a:p>
            <a:pPr algn="just">
              <a:spcBef>
                <a:spcPct val="50000"/>
              </a:spcBef>
            </a:pPr>
            <a:r>
              <a:rPr lang="en-US" sz="3200" b="1">
                <a:solidFill>
                  <a:srgbClr val="CC0000"/>
                </a:solidFill>
              </a:rPr>
              <a:t>Hỏi:</a:t>
            </a:r>
            <a:r>
              <a:rPr lang="en-US" sz="3200" b="1"/>
              <a:t> </a:t>
            </a:r>
            <a:r>
              <a:rPr lang="en-US" sz="3200" b="1">
                <a:solidFill>
                  <a:srgbClr val="000066"/>
                </a:solidFill>
              </a:rPr>
              <a:t>Em có nhận xét gì về sự thay đổi mức chất lỏng trong ống nhiệt kế? </a:t>
            </a:r>
          </a:p>
          <a:p>
            <a:pPr algn="just">
              <a:spcBef>
                <a:spcPct val="50000"/>
              </a:spcBef>
            </a:pPr>
            <a:r>
              <a:rPr lang="en-US" sz="3200" b="1">
                <a:solidFill>
                  <a:srgbClr val="CC0000"/>
                </a:solidFill>
              </a:rPr>
              <a:t>Hỏi:</a:t>
            </a:r>
            <a:r>
              <a:rPr lang="en-US" sz="3200" b="1"/>
              <a:t> </a:t>
            </a:r>
            <a:r>
              <a:rPr lang="en-US" sz="3200" b="1">
                <a:solidFill>
                  <a:srgbClr val="000066"/>
                </a:solidFill>
              </a:rPr>
              <a:t>Giải thích vì sao mức chất lỏng trong ống nhiệt kế thay đổi khi ta nhúng vào các vật nóng, lạnh khác nhau?</a:t>
            </a:r>
          </a:p>
          <a:p>
            <a:pPr algn="just">
              <a:spcBef>
                <a:spcPct val="50000"/>
              </a:spcBef>
            </a:pPr>
            <a:r>
              <a:rPr lang="en-US" sz="3200" b="1">
                <a:solidFill>
                  <a:srgbClr val="CC0000"/>
                </a:solidFill>
              </a:rPr>
              <a:t>Hỏi:</a:t>
            </a:r>
            <a:r>
              <a:rPr lang="en-US" sz="3200" b="1"/>
              <a:t> </a:t>
            </a:r>
            <a:r>
              <a:rPr lang="en-US" sz="3200" b="1">
                <a:solidFill>
                  <a:srgbClr val="000066"/>
                </a:solidFill>
              </a:rPr>
              <a:t>Chất lỏng thay đổi như thế nào khi nóng lên và khi lạnh đi?</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6180"/>
                                        </p:tgtEl>
                                        <p:attrNameLst>
                                          <p:attrName>style.visibility</p:attrName>
                                        </p:attrNameLst>
                                      </p:cBhvr>
                                      <p:to>
                                        <p:strVal val="visible"/>
                                      </p:to>
                                    </p:set>
                                    <p:animEffect transition="in" filter="checkerboard(across)">
                                      <p:cBhvr>
                                        <p:cTn id="7" dur="500"/>
                                        <p:tgtEl>
                                          <p:spTgt spid="176180"/>
                                        </p:tgtEl>
                                      </p:cBhvr>
                                    </p:animEffect>
                                  </p:childTnLst>
                                </p:cTn>
                              </p:par>
                            </p:childTnLst>
                          </p:cTn>
                        </p:par>
                        <p:par>
                          <p:cTn id="8" fill="hold">
                            <p:stCondLst>
                              <p:cond delay="500"/>
                            </p:stCondLst>
                            <p:childTnLst>
                              <p:par>
                                <p:cTn id="9" presetID="26" presetClass="entr" presetSubtype="0" fill="hold" nodeType="afterEffect">
                                  <p:stCondLst>
                                    <p:cond delay="5000"/>
                                  </p:stCondLst>
                                  <p:childTnLst>
                                    <p:set>
                                      <p:cBhvr>
                                        <p:cTn id="10" dur="1" fill="hold">
                                          <p:stCondLst>
                                            <p:cond delay="0"/>
                                          </p:stCondLst>
                                        </p:cTn>
                                        <p:tgtEl>
                                          <p:spTgt spid="176183"/>
                                        </p:tgtEl>
                                        <p:attrNameLst>
                                          <p:attrName>style.visibility</p:attrName>
                                        </p:attrNameLst>
                                      </p:cBhvr>
                                      <p:to>
                                        <p:strVal val="visible"/>
                                      </p:to>
                                    </p:set>
                                    <p:animEffect transition="in" filter="wipe(down)">
                                      <p:cBhvr>
                                        <p:cTn id="11" dur="580">
                                          <p:stCondLst>
                                            <p:cond delay="0"/>
                                          </p:stCondLst>
                                        </p:cTn>
                                        <p:tgtEl>
                                          <p:spTgt spid="176183"/>
                                        </p:tgtEl>
                                      </p:cBhvr>
                                    </p:animEffect>
                                    <p:anim calcmode="lin" valueType="num">
                                      <p:cBhvr>
                                        <p:cTn id="12" dur="1822" tmFilter="0,0; 0.14,0.36; 0.43,0.73; 0.71,0.91; 1.0,1.0">
                                          <p:stCondLst>
                                            <p:cond delay="0"/>
                                          </p:stCondLst>
                                        </p:cTn>
                                        <p:tgtEl>
                                          <p:spTgt spid="17618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7618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7618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7618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76183"/>
                                        </p:tgtEl>
                                        <p:attrNameLst>
                                          <p:attrName>ppt_y</p:attrName>
                                        </p:attrNameLst>
                                      </p:cBhvr>
                                      <p:tavLst>
                                        <p:tav tm="0" fmla="#ppt_y-sin(pi*$)/81">
                                          <p:val>
                                            <p:fltVal val="0"/>
                                          </p:val>
                                        </p:tav>
                                        <p:tav tm="100000">
                                          <p:val>
                                            <p:fltVal val="1"/>
                                          </p:val>
                                        </p:tav>
                                      </p:tavLst>
                                    </p:anim>
                                    <p:animScale>
                                      <p:cBhvr>
                                        <p:cTn id="17" dur="26">
                                          <p:stCondLst>
                                            <p:cond delay="650"/>
                                          </p:stCondLst>
                                        </p:cTn>
                                        <p:tgtEl>
                                          <p:spTgt spid="176183"/>
                                        </p:tgtEl>
                                      </p:cBhvr>
                                      <p:to x="100000" y="60000"/>
                                    </p:animScale>
                                    <p:animScale>
                                      <p:cBhvr>
                                        <p:cTn id="18" dur="166" decel="50000">
                                          <p:stCondLst>
                                            <p:cond delay="676"/>
                                          </p:stCondLst>
                                        </p:cTn>
                                        <p:tgtEl>
                                          <p:spTgt spid="176183"/>
                                        </p:tgtEl>
                                      </p:cBhvr>
                                      <p:to x="100000" y="100000"/>
                                    </p:animScale>
                                    <p:animScale>
                                      <p:cBhvr>
                                        <p:cTn id="19" dur="26">
                                          <p:stCondLst>
                                            <p:cond delay="1312"/>
                                          </p:stCondLst>
                                        </p:cTn>
                                        <p:tgtEl>
                                          <p:spTgt spid="176183"/>
                                        </p:tgtEl>
                                      </p:cBhvr>
                                      <p:to x="100000" y="80000"/>
                                    </p:animScale>
                                    <p:animScale>
                                      <p:cBhvr>
                                        <p:cTn id="20" dur="166" decel="50000">
                                          <p:stCondLst>
                                            <p:cond delay="1338"/>
                                          </p:stCondLst>
                                        </p:cTn>
                                        <p:tgtEl>
                                          <p:spTgt spid="176183"/>
                                        </p:tgtEl>
                                      </p:cBhvr>
                                      <p:to x="100000" y="100000"/>
                                    </p:animScale>
                                    <p:animScale>
                                      <p:cBhvr>
                                        <p:cTn id="21" dur="26">
                                          <p:stCondLst>
                                            <p:cond delay="1642"/>
                                          </p:stCondLst>
                                        </p:cTn>
                                        <p:tgtEl>
                                          <p:spTgt spid="176183"/>
                                        </p:tgtEl>
                                      </p:cBhvr>
                                      <p:to x="100000" y="90000"/>
                                    </p:animScale>
                                    <p:animScale>
                                      <p:cBhvr>
                                        <p:cTn id="22" dur="166" decel="50000">
                                          <p:stCondLst>
                                            <p:cond delay="1668"/>
                                          </p:stCondLst>
                                        </p:cTn>
                                        <p:tgtEl>
                                          <p:spTgt spid="176183"/>
                                        </p:tgtEl>
                                      </p:cBhvr>
                                      <p:to x="100000" y="100000"/>
                                    </p:animScale>
                                    <p:animScale>
                                      <p:cBhvr>
                                        <p:cTn id="23" dur="26">
                                          <p:stCondLst>
                                            <p:cond delay="1808"/>
                                          </p:stCondLst>
                                        </p:cTn>
                                        <p:tgtEl>
                                          <p:spTgt spid="176183"/>
                                        </p:tgtEl>
                                      </p:cBhvr>
                                      <p:to x="100000" y="95000"/>
                                    </p:animScale>
                                    <p:animScale>
                                      <p:cBhvr>
                                        <p:cTn id="24" dur="166" decel="50000">
                                          <p:stCondLst>
                                            <p:cond delay="1834"/>
                                          </p:stCondLst>
                                        </p:cTn>
                                        <p:tgtEl>
                                          <p:spTgt spid="1761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8" name="Picture 8" descr="2"/>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6699FF"/>
          </a:solidFill>
        </p:spPr>
      </p:pic>
      <p:sp>
        <p:nvSpPr>
          <p:cNvPr id="12" name="Rectangle 11"/>
          <p:cNvSpPr>
            <a:spLocks noChangeArrowheads="1"/>
          </p:cNvSpPr>
          <p:nvPr/>
        </p:nvSpPr>
        <p:spPr bwMode="auto">
          <a:xfrm>
            <a:off x="228600" y="304800"/>
            <a:ext cx="8686800" cy="6324600"/>
          </a:xfrm>
          <a:prstGeom prst="rect">
            <a:avLst/>
          </a:prstGeom>
          <a:noFill/>
          <a:ln w="76200" cmpd="tri" algn="ctr">
            <a:solidFill>
              <a:srgbClr val="800080"/>
            </a:solidFill>
            <a:miter lim="800000"/>
            <a:headEnd/>
            <a:tailEnd/>
          </a:ln>
        </p:spPr>
        <p:txBody>
          <a:bodyPr anchor="ctr"/>
          <a:lstStyle/>
          <a:p>
            <a:pPr algn="ctr">
              <a:defRPr/>
            </a:pPr>
            <a:endParaRPr lang="en-US">
              <a:solidFill>
                <a:schemeClr val="lt1"/>
              </a:solidFill>
              <a:latin typeface="+mn-lt"/>
            </a:endParaRPr>
          </a:p>
        </p:txBody>
      </p:sp>
      <p:sp>
        <p:nvSpPr>
          <p:cNvPr id="209930" name="Rectangle 10"/>
          <p:cNvSpPr>
            <a:spLocks noChangeArrowheads="1"/>
          </p:cNvSpPr>
          <p:nvPr/>
        </p:nvSpPr>
        <p:spPr bwMode="auto">
          <a:xfrm>
            <a:off x="0" y="0"/>
            <a:ext cx="9182100" cy="6858000"/>
          </a:xfrm>
          <a:prstGeom prst="rect">
            <a:avLst/>
          </a:prstGeom>
          <a:noFill/>
          <a:ln w="88900">
            <a:pattFill prst="sphere">
              <a:fgClr>
                <a:srgbClr val="DD1DB8"/>
              </a:fgClr>
              <a:bgClr>
                <a:schemeClr val="bg2"/>
              </a:bgClr>
            </a:pattFill>
            <a:miter lim="800000"/>
            <a:headEnd/>
            <a:tailEnd/>
          </a:ln>
          <a:effectLst/>
        </p:spPr>
        <p:txBody>
          <a:bodyPr wrap="none" anchor="ctr"/>
          <a:lstStyle/>
          <a:p>
            <a:endParaRPr lang="en-US"/>
          </a:p>
        </p:txBody>
      </p:sp>
      <p:sp>
        <p:nvSpPr>
          <p:cNvPr id="209950" name="Text Box 30"/>
          <p:cNvSpPr txBox="1">
            <a:spLocks noChangeArrowheads="1"/>
          </p:cNvSpPr>
          <p:nvPr/>
        </p:nvSpPr>
        <p:spPr bwMode="auto">
          <a:xfrm>
            <a:off x="381000" y="457200"/>
            <a:ext cx="8001000" cy="5116513"/>
          </a:xfrm>
          <a:prstGeom prst="rect">
            <a:avLst/>
          </a:prstGeom>
          <a:noFill/>
          <a:ln w="9525">
            <a:noFill/>
            <a:miter lim="800000"/>
            <a:headEnd/>
            <a:tailEnd/>
          </a:ln>
          <a:effectLst/>
        </p:spPr>
        <p:txBody>
          <a:bodyPr>
            <a:spAutoFit/>
          </a:bodyPr>
          <a:lstStyle/>
          <a:p>
            <a:pPr algn="just">
              <a:spcBef>
                <a:spcPct val="50000"/>
              </a:spcBef>
            </a:pPr>
            <a:r>
              <a:rPr lang="en-US" sz="4400" b="1"/>
              <a:t>	</a:t>
            </a:r>
            <a:r>
              <a:rPr lang="en-US" sz="4400" b="1">
                <a:solidFill>
                  <a:srgbClr val="CC0000"/>
                </a:solidFill>
              </a:rPr>
              <a:t>Hỏi:</a:t>
            </a:r>
            <a:r>
              <a:rPr lang="en-US" sz="4400" b="1"/>
              <a:t> </a:t>
            </a:r>
            <a:r>
              <a:rPr lang="en-US" sz="4400" b="1">
                <a:solidFill>
                  <a:srgbClr val="000066"/>
                </a:solidFill>
              </a:rPr>
              <a:t>Em có nhận xét gì về sự thay đổi mức chất lỏng trong ống nhiệt kế?</a:t>
            </a:r>
          </a:p>
          <a:p>
            <a:pPr algn="just">
              <a:spcBef>
                <a:spcPct val="50000"/>
              </a:spcBef>
            </a:pPr>
            <a:r>
              <a:rPr lang="en-US" sz="4400" b="1"/>
              <a:t>   Mức chất lỏng trong ống nhiệt kế thay đổi khi ta nhúng bầu nhiệt kế vào nước có nhiệt độ khác nhau.</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9950">
                                            <p:txEl>
                                              <p:pRg st="0" end="0"/>
                                            </p:txEl>
                                          </p:spTgt>
                                        </p:tgtEl>
                                        <p:attrNameLst>
                                          <p:attrName>style.visibility</p:attrName>
                                        </p:attrNameLst>
                                      </p:cBhvr>
                                      <p:to>
                                        <p:strVal val="visible"/>
                                      </p:to>
                                    </p:set>
                                    <p:anim calcmode="lin" valueType="num">
                                      <p:cBhvr>
                                        <p:cTn id="7" dur="500" fill="hold"/>
                                        <p:tgtEl>
                                          <p:spTgt spid="2099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99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209950">
                                            <p:txEl>
                                              <p:pRg st="1" end="1"/>
                                            </p:txEl>
                                          </p:spTgt>
                                        </p:tgtEl>
                                        <p:attrNameLst>
                                          <p:attrName>style.visibility</p:attrName>
                                        </p:attrNameLst>
                                      </p:cBhvr>
                                      <p:to>
                                        <p:strVal val="visible"/>
                                      </p:to>
                                    </p:set>
                                    <p:animEffect transition="in" filter="barn(inHorizontal)">
                                      <p:cBhvr>
                                        <p:cTn id="13" dur="500"/>
                                        <p:tgtEl>
                                          <p:spTgt spid="2099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88" name="Picture 32" descr="18372035_BACKGROUND7_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739" name="Text Box 83"/>
          <p:cNvSpPr txBox="1">
            <a:spLocks noChangeArrowheads="1"/>
          </p:cNvSpPr>
          <p:nvPr/>
        </p:nvSpPr>
        <p:spPr bwMode="auto">
          <a:xfrm>
            <a:off x="228600" y="533400"/>
            <a:ext cx="8686800" cy="4760913"/>
          </a:xfrm>
          <a:prstGeom prst="rect">
            <a:avLst/>
          </a:prstGeom>
          <a:noFill/>
          <a:ln w="9525">
            <a:noFill/>
            <a:miter lim="800000"/>
            <a:headEnd/>
            <a:tailEnd/>
          </a:ln>
          <a:effectLst/>
        </p:spPr>
        <p:txBody>
          <a:bodyPr>
            <a:spAutoFit/>
          </a:bodyPr>
          <a:lstStyle/>
          <a:p>
            <a:pPr algn="just">
              <a:spcBef>
                <a:spcPct val="50000"/>
              </a:spcBef>
            </a:pPr>
            <a:r>
              <a:rPr lang="en-US" sz="3600" b="1"/>
              <a:t>	</a:t>
            </a:r>
            <a:r>
              <a:rPr lang="en-US" sz="3600" b="1">
                <a:solidFill>
                  <a:srgbClr val="CC0000"/>
                </a:solidFill>
              </a:rPr>
              <a:t>Hỏi:</a:t>
            </a:r>
            <a:r>
              <a:rPr lang="en-US" sz="3600" b="1"/>
              <a:t> </a:t>
            </a:r>
            <a:r>
              <a:rPr lang="en-US" sz="3600" b="1">
                <a:solidFill>
                  <a:srgbClr val="000066"/>
                </a:solidFill>
              </a:rPr>
              <a:t>Giải thích vì sao mức chất lỏng trong ống nhiệt kế thay đổi khi ta nhúng vào các vật nóng, lạnh khác nhau?</a:t>
            </a:r>
          </a:p>
          <a:p>
            <a:pPr algn="just">
              <a:spcBef>
                <a:spcPct val="50000"/>
              </a:spcBef>
            </a:pPr>
            <a:r>
              <a:rPr lang="en-US" sz="3600" b="1"/>
              <a:t>   Khi dùng nhiệt kế đo các vật có nóng, lạnh khác nhau thì mức chất lỏng trong ống nhiệt kế cũng thay đổi khác nhau vì chất lỏng trong ống nhiệt kế nở ra khi ở nhiệt độ cao, co lại khi ở nhiệt độ thấp.</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8739">
                                            <p:txEl>
                                              <p:pRg st="1" end="1"/>
                                            </p:txEl>
                                          </p:spTgt>
                                        </p:tgtEl>
                                        <p:attrNameLst>
                                          <p:attrName>style.visibility</p:attrName>
                                        </p:attrNameLst>
                                      </p:cBhvr>
                                      <p:to>
                                        <p:strVal val="visible"/>
                                      </p:to>
                                    </p:set>
                                    <p:anim calcmode="lin" valueType="num">
                                      <p:cBhvr>
                                        <p:cTn id="7" dur="1000" fill="hold"/>
                                        <p:tgtEl>
                                          <p:spTgt spid="19873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987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8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6" name="Picture 4" descr="11"/>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18118" name="Rectangle 6"/>
          <p:cNvSpPr>
            <a:spLocks noChangeArrowheads="1"/>
          </p:cNvSpPr>
          <p:nvPr/>
        </p:nvSpPr>
        <p:spPr bwMode="auto">
          <a:xfrm>
            <a:off x="457200" y="381000"/>
            <a:ext cx="8305800" cy="6172200"/>
          </a:xfrm>
          <a:prstGeom prst="rect">
            <a:avLst/>
          </a:prstGeom>
          <a:gradFill rotWithShape="1">
            <a:gsLst>
              <a:gs pos="0">
                <a:srgbClr val="F5C1EF">
                  <a:alpha val="37000"/>
                </a:srgbClr>
              </a:gs>
              <a:gs pos="100000">
                <a:schemeClr val="bg1"/>
              </a:gs>
            </a:gsLst>
            <a:lin ang="5400000" scaled="1"/>
          </a:gradFill>
          <a:ln w="88900">
            <a:pattFill prst="sphere">
              <a:fgClr>
                <a:srgbClr val="DD1DB8"/>
              </a:fgClr>
              <a:bgClr>
                <a:schemeClr val="bg2"/>
              </a:bgClr>
            </a:pattFill>
            <a:miter lim="800000"/>
            <a:headEnd/>
            <a:tailEnd/>
          </a:ln>
          <a:effectLst/>
        </p:spPr>
        <p:txBody>
          <a:bodyPr wrap="none" anchor="ctr"/>
          <a:lstStyle/>
          <a:p>
            <a:endParaRPr lang="en-US"/>
          </a:p>
        </p:txBody>
      </p:sp>
      <p:sp>
        <p:nvSpPr>
          <p:cNvPr id="218119" name="Text Box 7"/>
          <p:cNvSpPr txBox="1">
            <a:spLocks noChangeArrowheads="1"/>
          </p:cNvSpPr>
          <p:nvPr/>
        </p:nvSpPr>
        <p:spPr bwMode="auto">
          <a:xfrm>
            <a:off x="762000" y="1143000"/>
            <a:ext cx="7848600" cy="3776663"/>
          </a:xfrm>
          <a:prstGeom prst="rect">
            <a:avLst/>
          </a:prstGeom>
          <a:noFill/>
          <a:ln w="9525">
            <a:noFill/>
            <a:miter lim="800000"/>
            <a:headEnd/>
            <a:tailEnd/>
          </a:ln>
          <a:effectLst/>
        </p:spPr>
        <p:txBody>
          <a:bodyPr>
            <a:spAutoFit/>
          </a:bodyPr>
          <a:lstStyle/>
          <a:p>
            <a:pPr algn="just">
              <a:spcBef>
                <a:spcPct val="50000"/>
              </a:spcBef>
            </a:pPr>
            <a:r>
              <a:rPr lang="en-US" sz="4400" b="1"/>
              <a:t>	</a:t>
            </a:r>
            <a:r>
              <a:rPr lang="en-US" sz="4400" b="1">
                <a:solidFill>
                  <a:srgbClr val="CC0000"/>
                </a:solidFill>
              </a:rPr>
              <a:t>Hỏi:</a:t>
            </a:r>
            <a:r>
              <a:rPr lang="en-US" sz="4400" b="1"/>
              <a:t> </a:t>
            </a:r>
            <a:r>
              <a:rPr lang="en-US" sz="4400" b="1">
                <a:solidFill>
                  <a:srgbClr val="000066"/>
                </a:solidFill>
              </a:rPr>
              <a:t>Chất lỏng thay đổi như thế nào khi nóng lên và khi lạnh đi?</a:t>
            </a:r>
          </a:p>
          <a:p>
            <a:pPr algn="just">
              <a:spcBef>
                <a:spcPct val="50000"/>
              </a:spcBef>
            </a:pPr>
            <a:r>
              <a:rPr lang="en-US" sz="4400" b="1"/>
              <a:t>   Chất lỏng nở ra khi nóng lên và co lại khi lạnh đi.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8119">
                                            <p:txEl>
                                              <p:pRg st="1" end="1"/>
                                            </p:txEl>
                                          </p:spTgt>
                                        </p:tgtEl>
                                        <p:attrNameLst>
                                          <p:attrName>style.visibility</p:attrName>
                                        </p:attrNameLst>
                                      </p:cBhvr>
                                      <p:to>
                                        <p:strVal val="visible"/>
                                      </p:to>
                                    </p:set>
                                    <p:animEffect transition="in" filter="strips(downLeft)">
                                      <p:cBhvr>
                                        <p:cTn id="7" dur="500"/>
                                        <p:tgtEl>
                                          <p:spTgt spid="2181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715" name="Picture 35" descr="bgrnew11_jpg_thumb"/>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9716" name="Rectangle 36"/>
          <p:cNvSpPr>
            <a:spLocks noChangeArrowheads="1"/>
          </p:cNvSpPr>
          <p:nvPr/>
        </p:nvSpPr>
        <p:spPr bwMode="auto">
          <a:xfrm>
            <a:off x="0" y="0"/>
            <a:ext cx="9182100" cy="6858000"/>
          </a:xfrm>
          <a:prstGeom prst="rect">
            <a:avLst/>
          </a:prstGeom>
          <a:noFill/>
          <a:ln w="88900">
            <a:pattFill prst="lgCheck">
              <a:fgClr>
                <a:srgbClr val="99CC00"/>
              </a:fgClr>
              <a:bgClr>
                <a:schemeClr val="bg2"/>
              </a:bgClr>
            </a:pattFill>
            <a:miter lim="800000"/>
            <a:headEnd/>
            <a:tailEnd/>
          </a:ln>
          <a:effectLst/>
        </p:spPr>
        <p:txBody>
          <a:bodyPr wrap="none" anchor="ctr"/>
          <a:lstStyle/>
          <a:p>
            <a:endParaRPr lang="en-US"/>
          </a:p>
        </p:txBody>
      </p:sp>
      <p:sp>
        <p:nvSpPr>
          <p:cNvPr id="199782" name="Text Box 102"/>
          <p:cNvSpPr txBox="1">
            <a:spLocks noChangeArrowheads="1"/>
          </p:cNvSpPr>
          <p:nvPr/>
        </p:nvSpPr>
        <p:spPr bwMode="auto">
          <a:xfrm>
            <a:off x="228600" y="533400"/>
            <a:ext cx="8686800" cy="4760913"/>
          </a:xfrm>
          <a:prstGeom prst="rect">
            <a:avLst/>
          </a:prstGeom>
          <a:noFill/>
          <a:ln w="9525">
            <a:noFill/>
            <a:miter lim="800000"/>
            <a:headEnd/>
            <a:tailEnd/>
          </a:ln>
          <a:effectLst/>
        </p:spPr>
        <p:txBody>
          <a:bodyPr>
            <a:spAutoFit/>
          </a:bodyPr>
          <a:lstStyle/>
          <a:p>
            <a:pPr algn="just">
              <a:spcBef>
                <a:spcPct val="50000"/>
              </a:spcBef>
            </a:pPr>
            <a:r>
              <a:rPr lang="en-US" sz="3600" b="1"/>
              <a:t>	</a:t>
            </a:r>
            <a:r>
              <a:rPr lang="en-US" sz="3600" b="1">
                <a:solidFill>
                  <a:srgbClr val="0000CC"/>
                </a:solidFill>
              </a:rPr>
              <a:t>Kết luận:</a:t>
            </a:r>
          </a:p>
          <a:p>
            <a:pPr algn="just">
              <a:spcBef>
                <a:spcPct val="50000"/>
              </a:spcBef>
            </a:pPr>
            <a:r>
              <a:rPr lang="en-US" sz="3600" b="1"/>
              <a:t>   Khi dùng nhiệt kế đo các vật có nóng, lạnh khác nhau, chất lỏng trong ống sẽ nở ra hay co lại khác nhau nên mực chất lỏng trong ống nhiệt kế cũng khác nhau. Vật càng nóng, mực chất lỏng trong ống nhiệt kế càng cao. Dựa vào mực chất lỏng này, ta có thể biết được nhiệt độ của vật.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9782"/>
                                        </p:tgtEl>
                                        <p:attrNameLst>
                                          <p:attrName>style.visibility</p:attrName>
                                        </p:attrNameLst>
                                      </p:cBhvr>
                                      <p:to>
                                        <p:strVal val="visible"/>
                                      </p:to>
                                    </p:set>
                                    <p:animEffect transition="in" filter="randombar(horizontal)">
                                      <p:cBhvr>
                                        <p:cTn id="7" dur="1000"/>
                                        <p:tgtEl>
                                          <p:spTgt spid="199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142" name="Rectangle 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19143" name="Rectangle 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19144" name="Rectangle 8"/>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pic>
        <p:nvPicPr>
          <p:cNvPr id="219146" name="Picture 10" descr="9"/>
          <p:cNvPicPr>
            <a:picLocks noChangeAspect="1" noChangeArrowheads="1"/>
          </p:cNvPicPr>
          <p:nvPr/>
        </p:nvPicPr>
        <p:blipFill>
          <a:blip r:embed="rId3"/>
          <a:srcRect/>
          <a:stretch>
            <a:fillRect/>
          </a:stretch>
        </p:blipFill>
        <p:spPr bwMode="auto">
          <a:xfrm>
            <a:off x="0" y="0"/>
            <a:ext cx="9144000" cy="6858000"/>
          </a:xfrm>
          <a:prstGeom prst="rect">
            <a:avLst/>
          </a:prstGeom>
          <a:gradFill rotWithShape="1">
            <a:gsLst>
              <a:gs pos="0">
                <a:srgbClr val="CCFFFF"/>
              </a:gs>
              <a:gs pos="100000">
                <a:srgbClr val="FCE4F6"/>
              </a:gs>
            </a:gsLst>
            <a:lin ang="18900000" scaled="1"/>
          </a:gradFill>
          <a:ln w="63500" cmpd="thickThin">
            <a:solidFill>
              <a:srgbClr val="FF6600"/>
            </a:solidFill>
            <a:miter lim="800000"/>
            <a:headEnd/>
            <a:tailEnd/>
          </a:ln>
        </p:spPr>
      </p:pic>
      <p:grpSp>
        <p:nvGrpSpPr>
          <p:cNvPr id="219148" name="Group 6"/>
          <p:cNvGrpSpPr>
            <a:grpSpLocks/>
          </p:cNvGrpSpPr>
          <p:nvPr/>
        </p:nvGrpSpPr>
        <p:grpSpPr bwMode="auto">
          <a:xfrm>
            <a:off x="838200" y="304800"/>
            <a:ext cx="5029200" cy="18288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cs typeface="Times New Roman" pitchFamily="18" charset="0"/>
                </a:rPr>
                <a:t> 3:</a:t>
              </a:r>
            </a:p>
          </p:txBody>
        </p:sp>
      </p:grpSp>
      <p:sp>
        <p:nvSpPr>
          <p:cNvPr id="219165" name="WordArt 29"/>
          <p:cNvSpPr>
            <a:spLocks noChangeArrowheads="1" noChangeShapeType="1" noTextEdit="1"/>
          </p:cNvSpPr>
          <p:nvPr/>
        </p:nvSpPr>
        <p:spPr bwMode="auto">
          <a:xfrm>
            <a:off x="685800" y="2819400"/>
            <a:ext cx="7772400" cy="1905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sp3d>
          </a:bodyPr>
          <a:lstStyle/>
          <a:p>
            <a:pPr algn="ctr"/>
            <a:r>
              <a:rPr lang="en-US" sz="2800" kern="10">
                <a:ln w="9525">
                  <a:round/>
                  <a:headEnd/>
                  <a:tailEnd/>
                </a:ln>
                <a:solidFill>
                  <a:srgbClr val="FF00FF"/>
                </a:solidFill>
                <a:latin typeface="Times New Roman"/>
                <a:cs typeface="Times New Roman"/>
              </a:rPr>
              <a:t>Những ứng dụng trong thực tế</a:t>
            </a:r>
          </a:p>
        </p:txBody>
      </p:sp>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189"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1190" name="Rectangle 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1191" name="Rectangle 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1192" name="Rectangle 8"/>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pic>
        <p:nvPicPr>
          <p:cNvPr id="221196" name="Picture 12" descr="133"/>
          <p:cNvPicPr>
            <a:picLocks noChangeAspect="1" noChangeArrowheads="1"/>
          </p:cNvPicPr>
          <p:nvPr/>
        </p:nvPicPr>
        <p:blipFill>
          <a:blip r:embed="rId2"/>
          <a:srcRect/>
          <a:stretch>
            <a:fillRect/>
          </a:stretch>
        </p:blipFill>
        <p:spPr bwMode="auto">
          <a:xfrm>
            <a:off x="57150" y="0"/>
            <a:ext cx="9144000" cy="6858000"/>
          </a:xfrm>
          <a:prstGeom prst="rect">
            <a:avLst/>
          </a:prstGeom>
          <a:noFill/>
        </p:spPr>
      </p:pic>
      <p:sp>
        <p:nvSpPr>
          <p:cNvPr id="4" name="Rectangle 3"/>
          <p:cNvSpPr>
            <a:spLocks noChangeArrowheads="1"/>
          </p:cNvSpPr>
          <p:nvPr/>
        </p:nvSpPr>
        <p:spPr bwMode="auto">
          <a:xfrm>
            <a:off x="152400" y="190500"/>
            <a:ext cx="8820150" cy="6477000"/>
          </a:xfrm>
          <a:prstGeom prst="rect">
            <a:avLst/>
          </a:prstGeom>
          <a:noFill/>
          <a:ln w="88900" cmpd="tri" algn="ctr">
            <a:solidFill>
              <a:srgbClr val="008000"/>
            </a:solidFill>
            <a:miter lim="800000"/>
            <a:headEnd/>
            <a:tailEnd/>
          </a:ln>
        </p:spPr>
        <p:txBody>
          <a:bodyPr anchor="ctr"/>
          <a:lstStyle/>
          <a:p>
            <a:pPr algn="ctr">
              <a:defRPr/>
            </a:pPr>
            <a:endParaRPr lang="en-US">
              <a:solidFill>
                <a:schemeClr val="lt1"/>
              </a:solidFill>
              <a:latin typeface="+mn-lt"/>
            </a:endParaRPr>
          </a:p>
        </p:txBody>
      </p:sp>
      <p:sp>
        <p:nvSpPr>
          <p:cNvPr id="221198" name="Text Box 14"/>
          <p:cNvSpPr txBox="1">
            <a:spLocks noChangeArrowheads="1"/>
          </p:cNvSpPr>
          <p:nvPr/>
        </p:nvSpPr>
        <p:spPr bwMode="auto">
          <a:xfrm>
            <a:off x="285750" y="914400"/>
            <a:ext cx="8686800" cy="5008563"/>
          </a:xfrm>
          <a:prstGeom prst="rect">
            <a:avLst/>
          </a:prstGeom>
          <a:noFill/>
          <a:ln w="9525">
            <a:noFill/>
            <a:miter lim="800000"/>
            <a:headEnd/>
            <a:tailEnd/>
          </a:ln>
          <a:effectLst/>
        </p:spPr>
        <p:txBody>
          <a:bodyPr>
            <a:spAutoFit/>
          </a:bodyPr>
          <a:lstStyle/>
          <a:p>
            <a:pPr algn="just">
              <a:spcBef>
                <a:spcPct val="50000"/>
              </a:spcBef>
            </a:pPr>
            <a:r>
              <a:rPr lang="en-US" sz="3400" b="1">
                <a:solidFill>
                  <a:srgbClr val="CC0000"/>
                </a:solidFill>
              </a:rPr>
              <a:t>   Câu 1</a:t>
            </a:r>
            <a:r>
              <a:rPr lang="en-US" sz="3400" b="1">
                <a:solidFill>
                  <a:srgbClr val="000066"/>
                </a:solidFill>
              </a:rPr>
              <a:t>: Tại sao khi đun nước, không nên đổ đầy nước vào ấm</a:t>
            </a:r>
          </a:p>
          <a:p>
            <a:pPr algn="just">
              <a:spcBef>
                <a:spcPct val="50000"/>
              </a:spcBef>
            </a:pPr>
            <a:r>
              <a:rPr lang="en-US" sz="3400" b="1">
                <a:solidFill>
                  <a:srgbClr val="CC0000"/>
                </a:solidFill>
              </a:rPr>
              <a:t>   Câu 2</a:t>
            </a:r>
            <a:r>
              <a:rPr lang="en-US" sz="3400" b="1">
                <a:solidFill>
                  <a:srgbClr val="000066"/>
                </a:solidFill>
              </a:rPr>
              <a:t>: Tại sao khi bị sốt người ta lại dùng túi nước đá chườm lên trán?</a:t>
            </a:r>
          </a:p>
          <a:p>
            <a:pPr algn="just">
              <a:spcBef>
                <a:spcPct val="50000"/>
              </a:spcBef>
            </a:pPr>
            <a:r>
              <a:rPr lang="en-US" sz="3400" b="1">
                <a:solidFill>
                  <a:srgbClr val="CC0000"/>
                </a:solidFill>
              </a:rPr>
              <a:t>   Câu 3</a:t>
            </a:r>
            <a:r>
              <a:rPr lang="en-US" sz="3400" b="1">
                <a:solidFill>
                  <a:srgbClr val="000066"/>
                </a:solidFill>
              </a:rPr>
              <a:t>: Khi  muốn uống nước mát mà trong nhà chỉ còn nước sôi trong phích, em làm thế nào để có nước nguội uống nhanh?</a:t>
            </a:r>
          </a:p>
          <a:p>
            <a:pPr algn="just">
              <a:spcBef>
                <a:spcPct val="50000"/>
              </a:spcBef>
            </a:pPr>
            <a:r>
              <a:rPr lang="en-US" sz="3400" b="1">
                <a:solidFill>
                  <a:srgbClr val="000066"/>
                </a:solidFill>
              </a:rPr>
              <a:t>   </a:t>
            </a:r>
          </a:p>
        </p:txBody>
      </p:sp>
      <p:grpSp>
        <p:nvGrpSpPr>
          <p:cNvPr id="221199" name="Group 15"/>
          <p:cNvGrpSpPr>
            <a:grpSpLocks/>
          </p:cNvGrpSpPr>
          <p:nvPr/>
        </p:nvGrpSpPr>
        <p:grpSpPr bwMode="auto">
          <a:xfrm>
            <a:off x="1905000" y="304800"/>
            <a:ext cx="3962400" cy="1752600"/>
            <a:chOff x="1248" y="384"/>
            <a:chExt cx="2496" cy="960"/>
          </a:xfrm>
        </p:grpSpPr>
        <p:sp>
          <p:nvSpPr>
            <p:cNvPr id="221200" name="AutoShape 16"/>
            <p:cNvSpPr>
              <a:spLocks noChangeArrowheads="1"/>
            </p:cNvSpPr>
            <p:nvPr/>
          </p:nvSpPr>
          <p:spPr bwMode="auto">
            <a:xfrm>
              <a:off x="1248" y="384"/>
              <a:ext cx="2496" cy="960"/>
            </a:xfrm>
            <a:prstGeom prst="cloudCallout">
              <a:avLst>
                <a:gd name="adj1" fmla="val -51755"/>
                <a:gd name="adj2" fmla="val 44273"/>
              </a:avLst>
            </a:prstGeom>
            <a:gradFill rotWithShape="1">
              <a:gsLst>
                <a:gs pos="0">
                  <a:srgbClr val="FFFF66"/>
                </a:gs>
                <a:gs pos="100000">
                  <a:srgbClr val="FFFFFF"/>
                </a:gs>
              </a:gsLst>
              <a:lin ang="5400000" scaled="1"/>
            </a:gradFill>
            <a:ln w="9525">
              <a:solidFill>
                <a:schemeClr val="tx1"/>
              </a:solidFill>
              <a:round/>
              <a:headEnd/>
              <a:tailEnd/>
            </a:ln>
            <a:effectLst/>
          </p:spPr>
          <p:txBody>
            <a:bodyPr/>
            <a:lstStyle/>
            <a:p>
              <a:pPr algn="just"/>
              <a:endParaRPr lang="en-US" sz="3600" b="1" i="1">
                <a:solidFill>
                  <a:srgbClr val="990033"/>
                </a:solidFill>
              </a:endParaRPr>
            </a:p>
          </p:txBody>
        </p:sp>
        <p:sp>
          <p:nvSpPr>
            <p:cNvPr id="221201" name="Text Box 17"/>
            <p:cNvSpPr txBox="1">
              <a:spLocks noChangeArrowheads="1"/>
            </p:cNvSpPr>
            <p:nvPr/>
          </p:nvSpPr>
          <p:spPr bwMode="auto">
            <a:xfrm>
              <a:off x="1861" y="480"/>
              <a:ext cx="1708" cy="652"/>
            </a:xfrm>
            <a:prstGeom prst="rect">
              <a:avLst/>
            </a:prstGeom>
            <a:noFill/>
            <a:ln w="9525">
              <a:noFill/>
              <a:miter lim="800000"/>
              <a:headEnd/>
              <a:tailEnd/>
            </a:ln>
            <a:effectLst/>
          </p:spPr>
          <p:txBody>
            <a:bodyPr>
              <a:spAutoFit/>
            </a:bodyPr>
            <a:lstStyle/>
            <a:p>
              <a:pPr>
                <a:spcBef>
                  <a:spcPct val="50000"/>
                </a:spcBef>
              </a:pPr>
              <a:r>
                <a:rPr lang="en-US" sz="3600">
                  <a:solidFill>
                    <a:srgbClr val="CC0000"/>
                  </a:solidFill>
                </a:rPr>
                <a:t>Thảo luận nhóm bốn</a:t>
              </a:r>
            </a:p>
          </p:txBody>
        </p:sp>
      </p:grpSp>
      <p:grpSp>
        <p:nvGrpSpPr>
          <p:cNvPr id="221202" name="Group 18"/>
          <p:cNvGrpSpPr>
            <a:grpSpLocks/>
          </p:cNvGrpSpPr>
          <p:nvPr/>
        </p:nvGrpSpPr>
        <p:grpSpPr bwMode="auto">
          <a:xfrm>
            <a:off x="6324600" y="457200"/>
            <a:ext cx="1752600" cy="1447800"/>
            <a:chOff x="4080" y="288"/>
            <a:chExt cx="1104" cy="912"/>
          </a:xfrm>
        </p:grpSpPr>
        <p:sp>
          <p:nvSpPr>
            <p:cNvPr id="221203" name="AutoShape 19"/>
            <p:cNvSpPr>
              <a:spLocks noChangeArrowheads="1"/>
            </p:cNvSpPr>
            <p:nvPr/>
          </p:nvSpPr>
          <p:spPr bwMode="auto">
            <a:xfrm>
              <a:off x="4080" y="288"/>
              <a:ext cx="1104" cy="912"/>
            </a:xfrm>
            <a:prstGeom prst="star8">
              <a:avLst>
                <a:gd name="adj" fmla="val 38250"/>
              </a:avLst>
            </a:prstGeom>
            <a:solidFill>
              <a:schemeClr val="bg2"/>
            </a:solidFill>
            <a:ln w="9525">
              <a:solidFill>
                <a:schemeClr val="tx1"/>
              </a:solidFill>
              <a:miter lim="800000"/>
              <a:headEnd/>
              <a:tailEnd/>
            </a:ln>
            <a:effectLst/>
          </p:spPr>
          <p:txBody>
            <a:bodyPr wrap="none" anchor="ctr"/>
            <a:lstStyle/>
            <a:p>
              <a:endParaRPr lang="en-US"/>
            </a:p>
          </p:txBody>
        </p:sp>
        <p:sp>
          <p:nvSpPr>
            <p:cNvPr id="221204" name="Text Box 20"/>
            <p:cNvSpPr txBox="1">
              <a:spLocks noChangeArrowheads="1"/>
            </p:cNvSpPr>
            <p:nvPr/>
          </p:nvSpPr>
          <p:spPr bwMode="auto">
            <a:xfrm>
              <a:off x="4272" y="528"/>
              <a:ext cx="816" cy="365"/>
            </a:xfrm>
            <a:prstGeom prst="rect">
              <a:avLst/>
            </a:prstGeom>
            <a:noFill/>
            <a:ln w="9525">
              <a:noFill/>
              <a:miter lim="800000"/>
              <a:headEnd/>
              <a:tailEnd/>
            </a:ln>
            <a:effectLst/>
          </p:spPr>
          <p:txBody>
            <a:bodyPr>
              <a:spAutoFit/>
            </a:bodyPr>
            <a:lstStyle/>
            <a:p>
              <a:pPr>
                <a:spcBef>
                  <a:spcPct val="50000"/>
                </a:spcBef>
              </a:pPr>
              <a:r>
                <a:rPr lang="en-US" sz="3200">
                  <a:solidFill>
                    <a:srgbClr val="0000FF"/>
                  </a:solidFill>
                </a:rPr>
                <a:t>5 phút</a:t>
              </a:r>
            </a:p>
          </p:txBody>
        </p:sp>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1199"/>
                                        </p:tgtEl>
                                        <p:attrNameLst>
                                          <p:attrName>style.visibility</p:attrName>
                                        </p:attrNameLst>
                                      </p:cBhvr>
                                      <p:to>
                                        <p:strVal val="visible"/>
                                      </p:to>
                                    </p:set>
                                    <p:animEffect transition="in" filter="checkerboard(across)">
                                      <p:cBhvr>
                                        <p:cTn id="7" dur="2000"/>
                                        <p:tgtEl>
                                          <p:spTgt spid="221199"/>
                                        </p:tgtEl>
                                      </p:cBhvr>
                                    </p:animEffect>
                                  </p:childTnLst>
                                </p:cTn>
                              </p:par>
                              <p:par>
                                <p:cTn id="8" presetID="0" presetClass="path" presetSubtype="0" accel="50000" decel="50000" fill="hold" grpId="0" nodeType="withEffect">
                                  <p:stCondLst>
                                    <p:cond delay="0"/>
                                  </p:stCondLst>
                                  <p:childTnLst>
                                    <p:animMotion origin="layout" path="M 0 0 L 0 0.2 " pathEditMode="relative" ptsTypes="AA">
                                      <p:cBhvr>
                                        <p:cTn id="9" dur="2000" fill="hold"/>
                                        <p:tgtEl>
                                          <p:spTgt spid="221198"/>
                                        </p:tgtEl>
                                        <p:attrNameLst>
                                          <p:attrName>ppt_x</p:attrName>
                                          <p:attrName>ppt_y</p:attrName>
                                        </p:attrNameLst>
                                      </p:cBhvr>
                                    </p:animMotion>
                                  </p:childTnLst>
                                </p:cTn>
                              </p:par>
                            </p:childTnLst>
                          </p:cTn>
                        </p:par>
                        <p:par>
                          <p:cTn id="10" fill="hold">
                            <p:stCondLst>
                              <p:cond delay="2000"/>
                            </p:stCondLst>
                            <p:childTnLst>
                              <p:par>
                                <p:cTn id="11" presetID="26" presetClass="entr" presetSubtype="0" fill="hold" nodeType="afterEffect">
                                  <p:stCondLst>
                                    <p:cond delay="3000"/>
                                  </p:stCondLst>
                                  <p:childTnLst>
                                    <p:set>
                                      <p:cBhvr>
                                        <p:cTn id="12" dur="1" fill="hold">
                                          <p:stCondLst>
                                            <p:cond delay="0"/>
                                          </p:stCondLst>
                                        </p:cTn>
                                        <p:tgtEl>
                                          <p:spTgt spid="221202"/>
                                        </p:tgtEl>
                                        <p:attrNameLst>
                                          <p:attrName>style.visibility</p:attrName>
                                        </p:attrNameLst>
                                      </p:cBhvr>
                                      <p:to>
                                        <p:strVal val="visible"/>
                                      </p:to>
                                    </p:set>
                                    <p:animEffect transition="in" filter="wipe(down)">
                                      <p:cBhvr>
                                        <p:cTn id="13" dur="580">
                                          <p:stCondLst>
                                            <p:cond delay="0"/>
                                          </p:stCondLst>
                                        </p:cTn>
                                        <p:tgtEl>
                                          <p:spTgt spid="221202"/>
                                        </p:tgtEl>
                                      </p:cBhvr>
                                    </p:animEffect>
                                    <p:anim calcmode="lin" valueType="num">
                                      <p:cBhvr>
                                        <p:cTn id="14" dur="1822" tmFilter="0,0; 0.14,0.36; 0.43,0.73; 0.71,0.91; 1.0,1.0">
                                          <p:stCondLst>
                                            <p:cond delay="0"/>
                                          </p:stCondLst>
                                        </p:cTn>
                                        <p:tgtEl>
                                          <p:spTgt spid="2212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12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12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12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120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1202"/>
                                        </p:tgtEl>
                                      </p:cBhvr>
                                      <p:to x="100000" y="60000"/>
                                    </p:animScale>
                                    <p:animScale>
                                      <p:cBhvr>
                                        <p:cTn id="20" dur="166" decel="50000">
                                          <p:stCondLst>
                                            <p:cond delay="676"/>
                                          </p:stCondLst>
                                        </p:cTn>
                                        <p:tgtEl>
                                          <p:spTgt spid="221202"/>
                                        </p:tgtEl>
                                      </p:cBhvr>
                                      <p:to x="100000" y="100000"/>
                                    </p:animScale>
                                    <p:animScale>
                                      <p:cBhvr>
                                        <p:cTn id="21" dur="26">
                                          <p:stCondLst>
                                            <p:cond delay="1312"/>
                                          </p:stCondLst>
                                        </p:cTn>
                                        <p:tgtEl>
                                          <p:spTgt spid="221202"/>
                                        </p:tgtEl>
                                      </p:cBhvr>
                                      <p:to x="100000" y="80000"/>
                                    </p:animScale>
                                    <p:animScale>
                                      <p:cBhvr>
                                        <p:cTn id="22" dur="166" decel="50000">
                                          <p:stCondLst>
                                            <p:cond delay="1338"/>
                                          </p:stCondLst>
                                        </p:cTn>
                                        <p:tgtEl>
                                          <p:spTgt spid="221202"/>
                                        </p:tgtEl>
                                      </p:cBhvr>
                                      <p:to x="100000" y="100000"/>
                                    </p:animScale>
                                    <p:animScale>
                                      <p:cBhvr>
                                        <p:cTn id="23" dur="26">
                                          <p:stCondLst>
                                            <p:cond delay="1642"/>
                                          </p:stCondLst>
                                        </p:cTn>
                                        <p:tgtEl>
                                          <p:spTgt spid="221202"/>
                                        </p:tgtEl>
                                      </p:cBhvr>
                                      <p:to x="100000" y="90000"/>
                                    </p:animScale>
                                    <p:animScale>
                                      <p:cBhvr>
                                        <p:cTn id="24" dur="166" decel="50000">
                                          <p:stCondLst>
                                            <p:cond delay="1668"/>
                                          </p:stCondLst>
                                        </p:cTn>
                                        <p:tgtEl>
                                          <p:spTgt spid="221202"/>
                                        </p:tgtEl>
                                      </p:cBhvr>
                                      <p:to x="100000" y="100000"/>
                                    </p:animScale>
                                    <p:animScale>
                                      <p:cBhvr>
                                        <p:cTn id="25" dur="26">
                                          <p:stCondLst>
                                            <p:cond delay="1808"/>
                                          </p:stCondLst>
                                        </p:cTn>
                                        <p:tgtEl>
                                          <p:spTgt spid="221202"/>
                                        </p:tgtEl>
                                      </p:cBhvr>
                                      <p:to x="100000" y="95000"/>
                                    </p:animScale>
                                    <p:animScale>
                                      <p:cBhvr>
                                        <p:cTn id="26" dur="166" decel="50000">
                                          <p:stCondLst>
                                            <p:cond delay="1834"/>
                                          </p:stCondLst>
                                        </p:cTn>
                                        <p:tgtEl>
                                          <p:spTgt spid="2212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36" name="Picture 32" descr="hinhnenbfly003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0737" name="Rectangle 33"/>
          <p:cNvSpPr>
            <a:spLocks noChangeArrowheads="1"/>
          </p:cNvSpPr>
          <p:nvPr/>
        </p:nvSpPr>
        <p:spPr bwMode="auto">
          <a:xfrm>
            <a:off x="0" y="0"/>
            <a:ext cx="9182100" cy="6858000"/>
          </a:xfrm>
          <a:prstGeom prst="rect">
            <a:avLst/>
          </a:prstGeom>
          <a:gradFill rotWithShape="1">
            <a:gsLst>
              <a:gs pos="0">
                <a:srgbClr val="99FFCC">
                  <a:alpha val="37000"/>
                </a:srgbClr>
              </a:gs>
              <a:gs pos="100000">
                <a:schemeClr val="bg1"/>
              </a:gs>
            </a:gsLst>
            <a:path path="rect">
              <a:fillToRect r="100000" b="100000"/>
            </a:path>
          </a:gradFill>
          <a:ln w="88900">
            <a:pattFill prst="divot">
              <a:fgClr>
                <a:srgbClr val="0000FF"/>
              </a:fgClr>
              <a:bgClr>
                <a:srgbClr val="F667F9"/>
              </a:bgClr>
            </a:pattFill>
            <a:miter lim="800000"/>
            <a:headEnd/>
            <a:tailEnd/>
          </a:ln>
          <a:effectLst/>
        </p:spPr>
        <p:txBody>
          <a:bodyPr wrap="none" anchor="ctr"/>
          <a:lstStyle/>
          <a:p>
            <a:endParaRPr lang="en-US"/>
          </a:p>
        </p:txBody>
      </p:sp>
      <p:sp>
        <p:nvSpPr>
          <p:cNvPr id="200807" name="Text Box 103"/>
          <p:cNvSpPr txBox="1">
            <a:spLocks noChangeArrowheads="1"/>
          </p:cNvSpPr>
          <p:nvPr/>
        </p:nvSpPr>
        <p:spPr bwMode="auto">
          <a:xfrm>
            <a:off x="457200" y="914400"/>
            <a:ext cx="8305800" cy="4664075"/>
          </a:xfrm>
          <a:prstGeom prst="rect">
            <a:avLst/>
          </a:prstGeom>
          <a:noFill/>
          <a:ln w="9525">
            <a:noFill/>
            <a:miter lim="800000"/>
            <a:headEnd/>
            <a:tailEnd/>
          </a:ln>
          <a:effectLst/>
        </p:spPr>
        <p:txBody>
          <a:bodyPr>
            <a:spAutoFit/>
          </a:bodyPr>
          <a:lstStyle/>
          <a:p>
            <a:pPr algn="just">
              <a:spcBef>
                <a:spcPct val="50000"/>
              </a:spcBef>
            </a:pPr>
            <a:r>
              <a:rPr lang="en-US" sz="4000" b="1">
                <a:solidFill>
                  <a:srgbClr val="CC0000"/>
                </a:solidFill>
              </a:rPr>
              <a:t>   Câu 1</a:t>
            </a:r>
            <a:r>
              <a:rPr lang="en-US" sz="4000" b="1">
                <a:solidFill>
                  <a:srgbClr val="000066"/>
                </a:solidFill>
              </a:rPr>
              <a:t>: Tại sao khi đun nước, không nên đổ đầy nước vào ấm</a:t>
            </a:r>
          </a:p>
          <a:p>
            <a:pPr algn="just">
              <a:spcBef>
                <a:spcPct val="50000"/>
              </a:spcBef>
            </a:pPr>
            <a:r>
              <a:rPr lang="en-US" sz="4000" b="1">
                <a:solidFill>
                  <a:srgbClr val="CC0000"/>
                </a:solidFill>
              </a:rPr>
              <a:t>   </a:t>
            </a:r>
            <a:r>
              <a:rPr lang="en-US" sz="4000" b="1"/>
              <a:t>Khi đun nước không nên đổ đầy nước vào ấm vì nước ở nhiệt độ cao sẽ nở ra. Nếu nước quá đầy ấm sẽ tràn ra ngoài có thể gây bỏng hay tắt bếp, chập điện.</a:t>
            </a:r>
            <a:r>
              <a:rPr lang="en-US" sz="4000" b="1">
                <a:solidFill>
                  <a:srgbClr val="000066"/>
                </a:solidFill>
              </a:rPr>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0807">
                                            <p:txEl>
                                              <p:pRg st="1" end="1"/>
                                            </p:txEl>
                                          </p:spTgt>
                                        </p:tgtEl>
                                        <p:attrNameLst>
                                          <p:attrName>style.visibility</p:attrName>
                                        </p:attrNameLst>
                                      </p:cBhvr>
                                      <p:to>
                                        <p:strVal val="visible"/>
                                      </p:to>
                                    </p:set>
                                    <p:animEffect transition="in" filter="wedge">
                                      <p:cBhvr>
                                        <p:cTn id="7" dur="2000"/>
                                        <p:tgtEl>
                                          <p:spTgt spid="2008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2213"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2214" name="Rectangle 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pic>
        <p:nvPicPr>
          <p:cNvPr id="222234" name="Picture 26" descr="7"/>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533400" y="509588"/>
            <a:ext cx="8001000" cy="6081712"/>
          </a:xfrm>
          <a:prstGeom prst="rect">
            <a:avLst/>
          </a:prstGeom>
          <a:gradFill rotWithShape="1">
            <a:gsLst>
              <a:gs pos="0">
                <a:srgbClr val="FDE7F7"/>
              </a:gs>
              <a:gs pos="100000">
                <a:schemeClr val="bg1"/>
              </a:gs>
            </a:gsLst>
            <a:path path="rect">
              <a:fillToRect r="100000" b="100000"/>
            </a:path>
          </a:gradFill>
          <a:ln w="76200" cmpd="tri" algn="ctr">
            <a:solidFill>
              <a:srgbClr val="0000CC"/>
            </a:solidFill>
            <a:miter lim="800000"/>
            <a:headEnd/>
            <a:tailEnd/>
          </a:ln>
        </p:spPr>
        <p:txBody>
          <a:bodyPr anchor="ctr"/>
          <a:lstStyle/>
          <a:p>
            <a:pPr algn="ctr">
              <a:defRPr/>
            </a:pPr>
            <a:endParaRPr lang="en-US">
              <a:solidFill>
                <a:schemeClr val="lt1"/>
              </a:solidFill>
              <a:latin typeface="+mn-lt"/>
            </a:endParaRPr>
          </a:p>
        </p:txBody>
      </p:sp>
      <p:sp>
        <p:nvSpPr>
          <p:cNvPr id="222237" name="Text Box 29"/>
          <p:cNvSpPr txBox="1">
            <a:spLocks noChangeArrowheads="1"/>
          </p:cNvSpPr>
          <p:nvPr/>
        </p:nvSpPr>
        <p:spPr bwMode="auto">
          <a:xfrm>
            <a:off x="685800" y="1295400"/>
            <a:ext cx="7696200" cy="4491038"/>
          </a:xfrm>
          <a:prstGeom prst="rect">
            <a:avLst/>
          </a:prstGeom>
          <a:noFill/>
          <a:ln w="9525">
            <a:noFill/>
            <a:miter lim="800000"/>
            <a:headEnd/>
            <a:tailEnd/>
          </a:ln>
          <a:effectLst/>
        </p:spPr>
        <p:txBody>
          <a:bodyPr>
            <a:spAutoFit/>
          </a:bodyPr>
          <a:lstStyle/>
          <a:p>
            <a:pPr algn="just">
              <a:spcBef>
                <a:spcPct val="50000"/>
              </a:spcBef>
            </a:pPr>
            <a:r>
              <a:rPr lang="en-US" sz="3400" b="1">
                <a:solidFill>
                  <a:srgbClr val="CC0000"/>
                </a:solidFill>
              </a:rPr>
              <a:t>Câu 2</a:t>
            </a:r>
            <a:r>
              <a:rPr lang="en-US" sz="3400" b="1">
                <a:solidFill>
                  <a:srgbClr val="000066"/>
                </a:solidFill>
              </a:rPr>
              <a:t>: Tại sao khi bị sốt người ta lại dùng túi nước đá chườm lên trán?</a:t>
            </a:r>
          </a:p>
          <a:p>
            <a:pPr algn="just">
              <a:spcBef>
                <a:spcPct val="50000"/>
              </a:spcBef>
            </a:pPr>
            <a:r>
              <a:rPr lang="en-US" sz="3400" b="1"/>
              <a:t>    Khi bị sốt, nhiệt độ cơ thể trên 37</a:t>
            </a:r>
            <a:r>
              <a:rPr lang="en-US" sz="3400" b="1" baseline="30000"/>
              <a:t>o</a:t>
            </a:r>
            <a:r>
              <a:rPr lang="en-US" sz="3400" b="1"/>
              <a:t>C có thể gây nguy hiểm đến tính mạng. Muốn giảm nhiệt độ của cơ thể ta dùng nước đá chườm lên trán. Túi nước đá sẽ truyền nhiệt sang cơ thể, làm giảm nhiệt độ cơ thể. </a:t>
            </a:r>
            <a:r>
              <a:rPr lang="en-US" sz="3400" b="1">
                <a:solidFill>
                  <a:srgbClr val="CC0000"/>
                </a:solidFill>
              </a:rPr>
              <a:t>  </a:t>
            </a:r>
            <a:r>
              <a:rPr lang="en-US" sz="3400" b="1">
                <a:solidFill>
                  <a:srgbClr val="000066"/>
                </a:solidFill>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2237">
                                            <p:txEl>
                                              <p:pRg st="1" end="1"/>
                                            </p:txEl>
                                          </p:spTgt>
                                        </p:tgtEl>
                                        <p:attrNameLst>
                                          <p:attrName>style.visibility</p:attrName>
                                        </p:attrNameLst>
                                      </p:cBhvr>
                                      <p:to>
                                        <p:strVal val="visible"/>
                                      </p:to>
                                    </p:set>
                                    <p:animEffect transition="in" filter="blinds(horizontal)">
                                      <p:cBhvr>
                                        <p:cTn id="7" dur="500"/>
                                        <p:tgtEl>
                                          <p:spTgt spid="2222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259" name="Rectangle 3"/>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4260" name="Rectangle 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4261"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24262" name="Rectangle 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pic>
        <p:nvPicPr>
          <p:cNvPr id="224272" name="Picture 16" descr="0011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152400" y="190500"/>
            <a:ext cx="8820150" cy="6477000"/>
          </a:xfrm>
          <a:prstGeom prst="rect">
            <a:avLst/>
          </a:prstGeom>
          <a:noFill/>
          <a:ln w="88900" cmpd="tri" algn="ctr">
            <a:solidFill>
              <a:srgbClr val="008000"/>
            </a:solidFill>
            <a:miter lim="800000"/>
            <a:headEnd/>
            <a:tailEnd/>
          </a:ln>
        </p:spPr>
        <p:txBody>
          <a:bodyPr anchor="ctr"/>
          <a:lstStyle/>
          <a:p>
            <a:pPr algn="ctr">
              <a:defRPr/>
            </a:pPr>
            <a:endParaRPr lang="en-US">
              <a:solidFill>
                <a:schemeClr val="lt1"/>
              </a:solidFill>
              <a:latin typeface="+mn-lt"/>
            </a:endParaRPr>
          </a:p>
        </p:txBody>
      </p:sp>
      <p:sp>
        <p:nvSpPr>
          <p:cNvPr id="224274" name="Text Box 18"/>
          <p:cNvSpPr txBox="1">
            <a:spLocks noChangeArrowheads="1"/>
          </p:cNvSpPr>
          <p:nvPr/>
        </p:nvSpPr>
        <p:spPr bwMode="auto">
          <a:xfrm>
            <a:off x="285750" y="914400"/>
            <a:ext cx="8401050" cy="4486275"/>
          </a:xfrm>
          <a:prstGeom prst="rect">
            <a:avLst/>
          </a:prstGeom>
          <a:noFill/>
          <a:ln w="9525">
            <a:noFill/>
            <a:miter lim="800000"/>
            <a:headEnd/>
            <a:tailEnd/>
          </a:ln>
          <a:effectLst/>
        </p:spPr>
        <p:txBody>
          <a:bodyPr>
            <a:spAutoFit/>
          </a:bodyPr>
          <a:lstStyle/>
          <a:p>
            <a:pPr algn="just">
              <a:spcBef>
                <a:spcPct val="50000"/>
              </a:spcBef>
            </a:pPr>
            <a:r>
              <a:rPr lang="en-US" sz="3600" b="1">
                <a:solidFill>
                  <a:srgbClr val="CC0000"/>
                </a:solidFill>
              </a:rPr>
              <a:t>   Câu 3</a:t>
            </a:r>
            <a:r>
              <a:rPr lang="en-US" sz="3600" b="1">
                <a:solidFill>
                  <a:srgbClr val="000066"/>
                </a:solidFill>
              </a:rPr>
              <a:t>: Khi  muốn uống nước mát mà trong nhà chỉ còn nước sôi trong phích, em làm thế nào để có nước nguội uống nhanh?</a:t>
            </a:r>
          </a:p>
          <a:p>
            <a:pPr algn="just">
              <a:spcBef>
                <a:spcPct val="50000"/>
              </a:spcBef>
            </a:pPr>
            <a:r>
              <a:rPr lang="en-US" sz="3600" b="1"/>
              <a:t>  + Rót đá vào cốc rồi cho đá vào.</a:t>
            </a:r>
          </a:p>
          <a:p>
            <a:pPr algn="just">
              <a:spcBef>
                <a:spcPct val="50000"/>
              </a:spcBef>
            </a:pPr>
            <a:r>
              <a:rPr lang="en-US" sz="3600" b="1"/>
              <a:t>  + Rót nước vào cốc sau đó đặt cốc nước vào chậu nước lạnh.</a:t>
            </a:r>
            <a:r>
              <a:rPr lang="en-US" sz="3600" b="1">
                <a:solidFill>
                  <a:srgbClr val="000066"/>
                </a:solidFill>
              </a:rPr>
              <a:t>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1219200" y="1276350"/>
            <a:ext cx="67818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175109" name="Text Box 5"/>
          <p:cNvSpPr txBox="1">
            <a:spLocks noChangeArrowheads="1"/>
          </p:cNvSpPr>
          <p:nvPr/>
        </p:nvSpPr>
        <p:spPr bwMode="auto">
          <a:xfrm>
            <a:off x="1600200" y="4724400"/>
            <a:ext cx="5562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75114" name="Rectangle 10"/>
          <p:cNvSpPr>
            <a:spLocks noChangeArrowheads="1"/>
          </p:cNvSpPr>
          <p:nvPr/>
        </p:nvSpPr>
        <p:spPr bwMode="auto">
          <a:xfrm>
            <a:off x="533400" y="3810000"/>
            <a:ext cx="4343400" cy="1447800"/>
          </a:xfrm>
          <a:prstGeom prst="rect">
            <a:avLst/>
          </a:prstGeom>
          <a:noFill/>
          <a:ln w="9525">
            <a:noFill/>
            <a:miter lim="800000"/>
            <a:headEnd/>
            <a:tailEnd/>
          </a:ln>
          <a:effectLst/>
        </p:spPr>
        <p:txBody>
          <a:bodyPr wrap="none" anchor="ctr"/>
          <a:lstStyle/>
          <a:p>
            <a:endParaRPr lang="en-US"/>
          </a:p>
        </p:txBody>
      </p:sp>
      <p:pic>
        <p:nvPicPr>
          <p:cNvPr id="175121" name="Picture 17" descr="148"/>
          <p:cNvPicPr>
            <a:picLocks noGrp="1" noChangeAspect="1" noChangeArrowheads="1"/>
          </p:cNvPicPr>
          <p:nvPr>
            <p:ph/>
          </p:nvPr>
        </p:nvPicPr>
        <p:blipFill>
          <a:blip r:embed="rId2"/>
          <a:srcRect/>
          <a:stretch>
            <a:fillRect/>
          </a:stretch>
        </p:blipFill>
        <p:spPr>
          <a:xfrm>
            <a:off x="0" y="-1588"/>
            <a:ext cx="9144000" cy="6859588"/>
          </a:xfrm>
        </p:spPr>
      </p:pic>
      <p:sp>
        <p:nvSpPr>
          <p:cNvPr id="27" name="Rectangle 26"/>
          <p:cNvSpPr>
            <a:spLocks noChangeArrowheads="1"/>
          </p:cNvSpPr>
          <p:nvPr/>
        </p:nvSpPr>
        <p:spPr bwMode="auto">
          <a:xfrm>
            <a:off x="228600" y="304800"/>
            <a:ext cx="8610600" cy="6248400"/>
          </a:xfrm>
          <a:prstGeom prst="rect">
            <a:avLst/>
          </a:prstGeom>
          <a:solidFill>
            <a:srgbClr val="FFFFFF">
              <a:alpha val="50999"/>
            </a:srgbClr>
          </a:solidFill>
          <a:ln w="101600" cap="rnd" cmpd="dbl" algn="ctr">
            <a:solidFill>
              <a:srgbClr val="FF6600"/>
            </a:solidFill>
            <a:prstDash val="sysDot"/>
            <a:miter lim="800000"/>
            <a:headEnd/>
            <a:tailEnd/>
          </a:ln>
        </p:spPr>
        <p:txBody>
          <a:bodyPr anchor="ctr"/>
          <a:lstStyle/>
          <a:p>
            <a:pPr algn="ctr">
              <a:defRPr/>
            </a:pPr>
            <a:endParaRPr lang="en-US">
              <a:solidFill>
                <a:schemeClr val="lt1"/>
              </a:solidFill>
              <a:latin typeface="+mn-lt"/>
            </a:endParaRPr>
          </a:p>
        </p:txBody>
      </p:sp>
      <p:grpSp>
        <p:nvGrpSpPr>
          <p:cNvPr id="175141" name="Group 37"/>
          <p:cNvGrpSpPr>
            <a:grpSpLocks/>
          </p:cNvGrpSpPr>
          <p:nvPr/>
        </p:nvGrpSpPr>
        <p:grpSpPr bwMode="auto">
          <a:xfrm>
            <a:off x="3505200" y="1066800"/>
            <a:ext cx="1905000" cy="457200"/>
            <a:chOff x="2208" y="672"/>
            <a:chExt cx="1200" cy="288"/>
          </a:xfrm>
        </p:grpSpPr>
        <p:sp>
          <p:nvSpPr>
            <p:cNvPr id="175131" name="Line 27"/>
            <p:cNvSpPr>
              <a:spLocks noChangeShapeType="1"/>
            </p:cNvSpPr>
            <p:nvPr/>
          </p:nvSpPr>
          <p:spPr bwMode="auto">
            <a:xfrm flipV="1">
              <a:off x="2208" y="948"/>
              <a:ext cx="1152" cy="12"/>
            </a:xfrm>
            <a:prstGeom prst="line">
              <a:avLst/>
            </a:prstGeom>
            <a:noFill/>
            <a:ln w="38100">
              <a:solidFill>
                <a:schemeClr val="tx1"/>
              </a:solidFill>
              <a:round/>
              <a:headEnd/>
              <a:tailEnd/>
            </a:ln>
            <a:effectLst/>
          </p:spPr>
          <p:txBody>
            <a:bodyPr/>
            <a:lstStyle/>
            <a:p>
              <a:endParaRPr lang="en-US"/>
            </a:p>
          </p:txBody>
        </p:sp>
        <p:sp>
          <p:nvSpPr>
            <p:cNvPr id="175129" name="WordArt 25"/>
            <p:cNvSpPr>
              <a:spLocks noChangeArrowheads="1" noChangeShapeType="1" noTextEdit="1"/>
            </p:cNvSpPr>
            <p:nvPr/>
          </p:nvSpPr>
          <p:spPr bwMode="auto">
            <a:xfrm>
              <a:off x="2208" y="672"/>
              <a:ext cx="1200" cy="288"/>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8000"/>
                  </a:solidFill>
                  <a:effectLst>
                    <a:prstShdw prst="shdw13" dist="53882" dir="13500000">
                      <a:srgbClr val="B2B2B2">
                        <a:alpha val="50000"/>
                      </a:srgbClr>
                    </a:prstShdw>
                  </a:effectLst>
                  <a:latin typeface="Times New Roman"/>
                  <a:cs typeface="Times New Roman"/>
                </a:rPr>
                <a:t>Khoa học</a:t>
              </a:r>
            </a:p>
          </p:txBody>
        </p:sp>
      </p:grpSp>
      <p:grpSp>
        <p:nvGrpSpPr>
          <p:cNvPr id="175140" name="Group 36"/>
          <p:cNvGrpSpPr>
            <a:grpSpLocks/>
          </p:cNvGrpSpPr>
          <p:nvPr/>
        </p:nvGrpSpPr>
        <p:grpSpPr bwMode="auto">
          <a:xfrm>
            <a:off x="1524000" y="1752600"/>
            <a:ext cx="6400800" cy="762000"/>
            <a:chOff x="1104" y="1152"/>
            <a:chExt cx="3888" cy="288"/>
          </a:xfrm>
        </p:grpSpPr>
        <p:sp>
          <p:nvSpPr>
            <p:cNvPr id="175137" name="WordArt 33"/>
            <p:cNvSpPr>
              <a:spLocks noChangeArrowheads="1" noChangeShapeType="1" noTextEdit="1"/>
            </p:cNvSpPr>
            <p:nvPr/>
          </p:nvSpPr>
          <p:spPr bwMode="auto">
            <a:xfrm>
              <a:off x="1104" y="1152"/>
              <a:ext cx="2880" cy="288"/>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gradFill rotWithShape="1">
                    <a:gsLst>
                      <a:gs pos="0">
                        <a:srgbClr val="FF0066"/>
                      </a:gs>
                      <a:gs pos="50000">
                        <a:srgbClr val="00FF00"/>
                      </a:gs>
                      <a:gs pos="100000">
                        <a:srgbClr val="FF0066"/>
                      </a:gs>
                    </a:gsLst>
                    <a:lin ang="2700000" scaled="1"/>
                  </a:gradFill>
                  <a:effectLst>
                    <a:prstShdw prst="shdw13" dist="53882" dir="13500000">
                      <a:srgbClr val="B2B2B2">
                        <a:alpha val="50000"/>
                      </a:srgbClr>
                    </a:prstShdw>
                  </a:effectLst>
                  <a:latin typeface="Times New Roman"/>
                  <a:cs typeface="Times New Roman"/>
                </a:rPr>
                <a:t>Nóng, lạnh và nhiệt độ</a:t>
              </a:r>
              <a:endParaRPr lang="en-US" sz="3600" b="1" kern="10">
                <a:ln w="9525">
                  <a:solidFill>
                    <a:srgbClr val="FF0000"/>
                  </a:solidFill>
                  <a:round/>
                  <a:headEnd/>
                  <a:tailEnd/>
                </a:ln>
                <a:gradFill rotWithShape="1">
                  <a:gsLst>
                    <a:gs pos="0">
                      <a:srgbClr val="FF0066"/>
                    </a:gs>
                    <a:gs pos="50000">
                      <a:srgbClr val="00FF00"/>
                    </a:gs>
                    <a:gs pos="100000">
                      <a:srgbClr val="FF0066"/>
                    </a:gs>
                  </a:gsLst>
                  <a:lin ang="2700000" scaled="1"/>
                </a:gradFill>
                <a:effectLst>
                  <a:prstShdw prst="shdw13" dist="53882" dir="13500000">
                    <a:srgbClr val="B2B2B2">
                      <a:alpha val="50000"/>
                    </a:srgbClr>
                  </a:prstShdw>
                </a:effectLst>
                <a:latin typeface="Times New Roman"/>
                <a:cs typeface="Times New Roman"/>
              </a:endParaRPr>
            </a:p>
          </p:txBody>
        </p:sp>
        <p:sp>
          <p:nvSpPr>
            <p:cNvPr id="175138" name="WordArt 34"/>
            <p:cNvSpPr>
              <a:spLocks noChangeArrowheads="1" noChangeShapeType="1" noTextEdit="1"/>
            </p:cNvSpPr>
            <p:nvPr/>
          </p:nvSpPr>
          <p:spPr bwMode="auto">
            <a:xfrm>
              <a:off x="4032" y="1152"/>
              <a:ext cx="960" cy="24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effectLst>
                    <a:prstShdw prst="shdw13" dist="53882" dir="13500000">
                      <a:srgbClr val="B2B2B2">
                        <a:alpha val="50000"/>
                      </a:srgbClr>
                    </a:prstShdw>
                  </a:effectLst>
                  <a:latin typeface="Times New Roman"/>
                  <a:cs typeface="Times New Roman"/>
                </a:rPr>
                <a:t>(tiếp theo)</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5140"/>
                                        </p:tgtEl>
                                        <p:attrNameLst>
                                          <p:attrName>style.visibility</p:attrName>
                                        </p:attrNameLst>
                                      </p:cBhvr>
                                      <p:to>
                                        <p:strVal val="visible"/>
                                      </p:to>
                                    </p:set>
                                    <p:animEffect transition="in" filter="wedge">
                                      <p:cBhvr>
                                        <p:cTn id="7" dur="2000"/>
                                        <p:tgtEl>
                                          <p:spTgt spid="17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descr="14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 name="Rectangle 16"/>
          <p:cNvSpPr>
            <a:spLocks noChangeArrowheads="1"/>
          </p:cNvSpPr>
          <p:nvPr/>
        </p:nvSpPr>
        <p:spPr bwMode="auto">
          <a:xfrm>
            <a:off x="228600" y="304800"/>
            <a:ext cx="8686800" cy="6324600"/>
          </a:xfrm>
          <a:prstGeom prst="rect">
            <a:avLst/>
          </a:prstGeom>
          <a:noFill/>
          <a:ln w="88900" cmpd="tri" algn="ctr">
            <a:solidFill>
              <a:srgbClr val="FF0000"/>
            </a:solidFill>
            <a:prstDash val="lgDashDotDot"/>
            <a:miter lim="800000"/>
            <a:headEnd/>
            <a:tailEnd/>
          </a:ln>
        </p:spPr>
        <p:txBody>
          <a:bodyPr anchor="ctr"/>
          <a:lstStyle/>
          <a:p>
            <a:pPr algn="ctr">
              <a:defRPr/>
            </a:pPr>
            <a:endParaRPr lang="en-US">
              <a:solidFill>
                <a:schemeClr val="lt1"/>
              </a:solidFill>
              <a:latin typeface="+mn-lt"/>
            </a:endParaRPr>
          </a:p>
        </p:txBody>
      </p:sp>
      <p:sp>
        <p:nvSpPr>
          <p:cNvPr id="197639" name="WordArt 7"/>
          <p:cNvSpPr>
            <a:spLocks noChangeArrowheads="1" noChangeShapeType="1" noTextEdit="1"/>
          </p:cNvSpPr>
          <p:nvPr/>
        </p:nvSpPr>
        <p:spPr bwMode="auto">
          <a:xfrm>
            <a:off x="1905000" y="533400"/>
            <a:ext cx="54864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9999FF"/>
                    </a:gs>
                    <a:gs pos="100000">
                      <a:srgbClr val="009999"/>
                    </a:gs>
                  </a:gsLst>
                  <a:lin ang="5400000" scaled="1"/>
                </a:gradFill>
                <a:effectLst>
                  <a:outerShdw dist="107763" dir="18900000" algn="ctr" rotWithShape="0">
                    <a:srgbClr val="C0C0C0">
                      <a:alpha val="50000"/>
                    </a:srgbClr>
                  </a:outerShdw>
                </a:effectLst>
                <a:latin typeface="Times New Roman"/>
                <a:cs typeface="Times New Roman"/>
              </a:rPr>
              <a:t>Dặn dò</a:t>
            </a:r>
          </a:p>
        </p:txBody>
      </p:sp>
      <p:sp>
        <p:nvSpPr>
          <p:cNvPr id="197644" name="Text Box 12"/>
          <p:cNvSpPr txBox="1">
            <a:spLocks noChangeArrowheads="1"/>
          </p:cNvSpPr>
          <p:nvPr/>
        </p:nvSpPr>
        <p:spPr bwMode="auto">
          <a:xfrm>
            <a:off x="838200" y="2057400"/>
            <a:ext cx="7543800" cy="2101850"/>
          </a:xfrm>
          <a:prstGeom prst="rect">
            <a:avLst/>
          </a:prstGeom>
          <a:noFill/>
          <a:ln w="9525">
            <a:noFill/>
            <a:miter lim="800000"/>
            <a:headEnd/>
            <a:tailEnd/>
          </a:ln>
          <a:effectLst/>
        </p:spPr>
        <p:txBody>
          <a:bodyPr>
            <a:spAutoFit/>
          </a:bodyPr>
          <a:lstStyle/>
          <a:p>
            <a:pPr algn="just">
              <a:spcBef>
                <a:spcPct val="50000"/>
              </a:spcBef>
            </a:pPr>
            <a:r>
              <a:rPr lang="en-US" sz="4400" b="1"/>
              <a:t>- Chuẩn bị bài cho tiết sau: “Vật dẫn nhiệt và vật cách nhiệt” SGK/104</a:t>
            </a:r>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2" name="Picture 4" descr="131"/>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1775" name="Picture 5" descr="E:\image\anhdong moi\hd4.gif"/>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rot="16685446" flipV="1">
            <a:off x="2853531" y="1786732"/>
            <a:ext cx="2892425" cy="7234238"/>
          </a:xfrm>
          <a:prstGeom prst="rect">
            <a:avLst/>
          </a:prstGeom>
          <a:noFill/>
          <a:ln w="9525">
            <a:noFill/>
            <a:miter lim="800000"/>
            <a:headEnd/>
            <a:tailEnd/>
          </a:ln>
        </p:spPr>
      </p:pic>
      <p:sp>
        <p:nvSpPr>
          <p:cNvPr id="201776" name="WordArt 48"/>
          <p:cNvSpPr>
            <a:spLocks noChangeArrowheads="1" noChangeShapeType="1" noTextEdit="1"/>
          </p:cNvSpPr>
          <p:nvPr/>
        </p:nvSpPr>
        <p:spPr bwMode="auto">
          <a:xfrm>
            <a:off x="838200" y="457200"/>
            <a:ext cx="7620000" cy="2133600"/>
          </a:xfrm>
          <a:prstGeom prst="rect">
            <a:avLst/>
          </a:prstGeom>
        </p:spPr>
        <p:txBody>
          <a:bodyPr wrap="none" fromWordArt="1">
            <a:prstTxWarp prst="textCanDown">
              <a:avLst>
                <a:gd name="adj" fmla="val 14287"/>
              </a:avLst>
            </a:prstTxWarp>
            <a:scene3d>
              <a:camera prst="legacyObliqueTopRight"/>
              <a:lightRig rig="legacyFlat3" dir="b"/>
            </a:scene3d>
            <a:sp3d extrusionH="430200" prstMaterial="legacyMatte">
              <a:extrusionClr>
                <a:schemeClr val="bg2"/>
              </a:extrusionClr>
            </a:sp3d>
          </a:bodyPr>
          <a:lstStyle/>
          <a:p>
            <a:pPr algn="ctr"/>
            <a:r>
              <a:rPr lang="vi-VN" sz="4000" b="1" kern="10">
                <a:ln w="9525">
                  <a:round/>
                  <a:headEnd/>
                  <a:tailEnd/>
                </a:ln>
                <a:gradFill rotWithShape="1">
                  <a:gsLst>
                    <a:gs pos="0">
                      <a:srgbClr val="FF0000">
                        <a:alpha val="99001"/>
                      </a:srgbClr>
                    </a:gs>
                    <a:gs pos="100000">
                      <a:srgbClr val="CC0099"/>
                    </a:gs>
                  </a:gsLst>
                  <a:lin ang="0" scaled="1"/>
                </a:gradFill>
                <a:latin typeface="Times New Roman"/>
                <a:cs typeface="Times New Roman"/>
              </a:rPr>
              <a:t>Tiết học đến đây là kết thúc</a:t>
            </a:r>
            <a:endParaRPr lang="en-US" sz="4000" b="1" kern="10">
              <a:ln w="9525">
                <a:round/>
                <a:headEnd/>
                <a:tailEnd/>
              </a:ln>
              <a:gradFill rotWithShape="1">
                <a:gsLst>
                  <a:gs pos="0">
                    <a:srgbClr val="FF0000">
                      <a:alpha val="99001"/>
                    </a:srgbClr>
                  </a:gs>
                  <a:gs pos="100000">
                    <a:srgbClr val="CC0099"/>
                  </a:gs>
                </a:gsLst>
                <a:lin ang="0" scaled="1"/>
              </a:gradFill>
              <a:latin typeface="Times New Roman"/>
              <a:cs typeface="Times New Roman"/>
            </a:endParaRPr>
          </a:p>
        </p:txBody>
      </p:sp>
      <p:sp>
        <p:nvSpPr>
          <p:cNvPr id="201777" name="WordArt 49"/>
          <p:cNvSpPr>
            <a:spLocks noChangeArrowheads="1" noChangeShapeType="1" noTextEdit="1"/>
          </p:cNvSpPr>
          <p:nvPr/>
        </p:nvSpPr>
        <p:spPr bwMode="auto">
          <a:xfrm>
            <a:off x="1219200" y="2743200"/>
            <a:ext cx="6781800" cy="1371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chemeClr val="bg2"/>
              </a:extrusionClr>
            </a:sp3d>
          </a:bodyPr>
          <a:lstStyle/>
          <a:p>
            <a:pPr algn="ctr"/>
            <a:r>
              <a:rPr lang="pt-BR" sz="3600" b="1" kern="10">
                <a:ln w="9525">
                  <a:round/>
                  <a:headEnd/>
                  <a:tailEnd/>
                </a:ln>
                <a:gradFill rotWithShape="1">
                  <a:gsLst>
                    <a:gs pos="0">
                      <a:srgbClr val="CC0099">
                        <a:alpha val="99001"/>
                      </a:srgbClr>
                    </a:gs>
                    <a:gs pos="100000">
                      <a:srgbClr val="0000FF"/>
                    </a:gs>
                  </a:gsLst>
                  <a:lin ang="5400000" scaled="1"/>
                </a:gradFill>
                <a:latin typeface="Times New Roman"/>
                <a:cs typeface="Times New Roman"/>
              </a:rPr>
              <a:t>Cảm ơn cô và các em!</a:t>
            </a:r>
            <a:endParaRPr lang="en-US" sz="3600" b="1" kern="10">
              <a:ln w="9525">
                <a:round/>
                <a:headEnd/>
                <a:tailEnd/>
              </a:ln>
              <a:gradFill rotWithShape="1">
                <a:gsLst>
                  <a:gs pos="0">
                    <a:srgbClr val="CC0099">
                      <a:alpha val="99001"/>
                    </a:srgbClr>
                  </a:gs>
                  <a:gs pos="100000">
                    <a:srgbClr val="0000FF"/>
                  </a:gs>
                </a:gsLst>
                <a:lin ang="5400000" scaled="1"/>
              </a:gradFill>
              <a:latin typeface="Times New Roman"/>
              <a:cs typeface="Times New Roman"/>
            </a:endParaRPr>
          </a:p>
        </p:txBody>
      </p:sp>
      <p:sp>
        <p:nvSpPr>
          <p:cNvPr id="201778" name="Rectangle 50"/>
          <p:cNvSpPr>
            <a:spLocks noChangeArrowheads="1"/>
          </p:cNvSpPr>
          <p:nvPr/>
        </p:nvSpPr>
        <p:spPr bwMode="auto">
          <a:xfrm>
            <a:off x="266700" y="228600"/>
            <a:ext cx="8610600" cy="6400800"/>
          </a:xfrm>
          <a:prstGeom prst="rect">
            <a:avLst/>
          </a:prstGeom>
          <a:noFill/>
          <a:ln w="88900">
            <a:pattFill prst="lgCheck">
              <a:fgClr>
                <a:srgbClr val="00CC00"/>
              </a:fgClr>
              <a:bgClr>
                <a:srgbClr val="92EFFC"/>
              </a:bgClr>
            </a:pattFill>
            <a:miter lim="800000"/>
            <a:headEnd/>
            <a:tailEnd/>
          </a:ln>
          <a:effectLst/>
        </p:spPr>
        <p:txBody>
          <a:bodyPr wrap="none" anchor="ct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01776"/>
                                        </p:tgtEl>
                                        <p:attrNameLst>
                                          <p:attrName>style.visibility</p:attrName>
                                        </p:attrNameLst>
                                      </p:cBhvr>
                                      <p:to>
                                        <p:strVal val="visible"/>
                                      </p:to>
                                    </p:set>
                                    <p:animEffect transition="in" filter="fade">
                                      <p:cBhvr>
                                        <p:cTn id="7" dur="3000"/>
                                        <p:tgtEl>
                                          <p:spTgt spid="201776"/>
                                        </p:tgtEl>
                                      </p:cBhvr>
                                    </p:animEffect>
                                    <p:anim calcmode="lin" valueType="num">
                                      <p:cBhvr>
                                        <p:cTn id="8" dur="3000" fill="hold"/>
                                        <p:tgtEl>
                                          <p:spTgt spid="201776"/>
                                        </p:tgtEl>
                                        <p:attrNameLst>
                                          <p:attrName>style.rotation</p:attrName>
                                        </p:attrNameLst>
                                      </p:cBhvr>
                                      <p:tavLst>
                                        <p:tav tm="0">
                                          <p:val>
                                            <p:fltVal val="720"/>
                                          </p:val>
                                        </p:tav>
                                        <p:tav tm="100000">
                                          <p:val>
                                            <p:fltVal val="0"/>
                                          </p:val>
                                        </p:tav>
                                      </p:tavLst>
                                    </p:anim>
                                    <p:anim calcmode="lin" valueType="num">
                                      <p:cBhvr>
                                        <p:cTn id="9" dur="3000" fill="hold"/>
                                        <p:tgtEl>
                                          <p:spTgt spid="201776"/>
                                        </p:tgtEl>
                                        <p:attrNameLst>
                                          <p:attrName>ppt_h</p:attrName>
                                        </p:attrNameLst>
                                      </p:cBhvr>
                                      <p:tavLst>
                                        <p:tav tm="0">
                                          <p:val>
                                            <p:fltVal val="0"/>
                                          </p:val>
                                        </p:tav>
                                        <p:tav tm="100000">
                                          <p:val>
                                            <p:strVal val="#ppt_h"/>
                                          </p:val>
                                        </p:tav>
                                      </p:tavLst>
                                    </p:anim>
                                    <p:anim calcmode="lin" valueType="num">
                                      <p:cBhvr>
                                        <p:cTn id="10" dur="3000" fill="hold"/>
                                        <p:tgtEl>
                                          <p:spTgt spid="20177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01777"/>
                                        </p:tgtEl>
                                        <p:attrNameLst>
                                          <p:attrName>style.visibility</p:attrName>
                                        </p:attrNameLst>
                                      </p:cBhvr>
                                      <p:to>
                                        <p:strVal val="visible"/>
                                      </p:to>
                                    </p:set>
                                    <p:animEffect transition="in" filter="fade">
                                      <p:cBhvr>
                                        <p:cTn id="13" dur="5000"/>
                                        <p:tgtEl>
                                          <p:spTgt spid="201777"/>
                                        </p:tgtEl>
                                      </p:cBhvr>
                                    </p:animEffect>
                                    <p:anim calcmode="lin" valueType="num">
                                      <p:cBhvr>
                                        <p:cTn id="14" dur="5000" fill="hold"/>
                                        <p:tgtEl>
                                          <p:spTgt spid="201777"/>
                                        </p:tgtEl>
                                        <p:attrNameLst>
                                          <p:attrName>style.rotation</p:attrName>
                                        </p:attrNameLst>
                                      </p:cBhvr>
                                      <p:tavLst>
                                        <p:tav tm="0">
                                          <p:val>
                                            <p:fltVal val="720"/>
                                          </p:val>
                                        </p:tav>
                                        <p:tav tm="100000">
                                          <p:val>
                                            <p:fltVal val="0"/>
                                          </p:val>
                                        </p:tav>
                                      </p:tavLst>
                                    </p:anim>
                                    <p:anim calcmode="lin" valueType="num">
                                      <p:cBhvr>
                                        <p:cTn id="15" dur="5000" fill="hold"/>
                                        <p:tgtEl>
                                          <p:spTgt spid="201777"/>
                                        </p:tgtEl>
                                        <p:attrNameLst>
                                          <p:attrName>ppt_h</p:attrName>
                                        </p:attrNameLst>
                                      </p:cBhvr>
                                      <p:tavLst>
                                        <p:tav tm="0">
                                          <p:val>
                                            <p:fltVal val="0"/>
                                          </p:val>
                                        </p:tav>
                                        <p:tav tm="100000">
                                          <p:val>
                                            <p:strVal val="#ppt_h"/>
                                          </p:val>
                                        </p:tav>
                                      </p:tavLst>
                                    </p:anim>
                                    <p:anim calcmode="lin" valueType="num">
                                      <p:cBhvr>
                                        <p:cTn id="16" dur="5000" fill="hold"/>
                                        <p:tgtEl>
                                          <p:spTgt spid="20177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76" grpId="0" animBg="1"/>
      <p:bldP spid="2017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6" name="Picture 108" descr="14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02" name="Rectangle 11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38004" name="Rectangle 11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38006" name="Rectangle 118"/>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38010" name="Rectangle 12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38012" name="Rectangle 12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38014" name="Rectangle 12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pPr algn="ctr"/>
            <a:endParaRPr lang="en-US"/>
          </a:p>
        </p:txBody>
      </p:sp>
      <p:sp>
        <p:nvSpPr>
          <p:cNvPr id="38016" name="Rectangle 12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8020" name="Rectangle 13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38022" name="Rectangle 13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38027" name="Rectangle 139"/>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38053" name="WordArt 165"/>
          <p:cNvSpPr>
            <a:spLocks noChangeArrowheads="1" noChangeShapeType="1" noTextEdit="1"/>
          </p:cNvSpPr>
          <p:nvPr/>
        </p:nvSpPr>
        <p:spPr bwMode="auto">
          <a:xfrm>
            <a:off x="685800" y="3048000"/>
            <a:ext cx="8001000" cy="2286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sp3d>
          </a:bodyPr>
          <a:lstStyle/>
          <a:p>
            <a:pPr algn="ctr"/>
            <a:r>
              <a:rPr lang="en-US" sz="2800" b="1" kern="10">
                <a:ln w="9525">
                  <a:round/>
                  <a:headEnd/>
                  <a:tailEnd/>
                </a:ln>
                <a:solidFill>
                  <a:srgbClr val="FF00FF"/>
                </a:solidFill>
                <a:latin typeface="Times New Roman"/>
                <a:cs typeface="Times New Roman"/>
              </a:rPr>
              <a:t>Tìm hiểu về sự truyền nhiệt</a:t>
            </a:r>
          </a:p>
        </p:txBody>
      </p:sp>
      <p:grpSp>
        <p:nvGrpSpPr>
          <p:cNvPr id="38076" name="Group 188"/>
          <p:cNvGrpSpPr>
            <a:grpSpLocks/>
          </p:cNvGrpSpPr>
          <p:nvPr/>
        </p:nvGrpSpPr>
        <p:grpSpPr bwMode="auto">
          <a:xfrm>
            <a:off x="0" y="0"/>
            <a:ext cx="5370513" cy="3335338"/>
            <a:chOff x="0" y="0"/>
            <a:chExt cx="3383" cy="2101"/>
          </a:xfrm>
        </p:grpSpPr>
        <p:sp>
          <p:nvSpPr>
            <p:cNvPr id="6" name="Rectangle 5"/>
            <p:cNvSpPr/>
            <p:nvPr/>
          </p:nvSpPr>
          <p:spPr>
            <a:xfrm>
              <a:off x="372" y="221"/>
              <a:ext cx="2784" cy="1152"/>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rot="969097">
              <a:off x="511" y="399"/>
              <a:ext cx="2592" cy="788"/>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84" y="567"/>
              <a:ext cx="1552" cy="46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cs typeface="Times New Roman" pitchFamily="18" charset="0"/>
                </a:rPr>
                <a:t> 1:</a:t>
              </a:r>
            </a:p>
          </p:txBody>
        </p:sp>
        <p:pic>
          <p:nvPicPr>
            <p:cNvPr id="38051" name="Picture 12" descr="E:\anh tu lieu\pinksparkle6df1.gif"/>
            <p:cNvPicPr>
              <a:picLocks noChangeAspect="1" noChangeArrowheads="1" noCrop="1"/>
            </p:cNvPicPr>
            <p:nvPr/>
          </p:nvPicPr>
          <p:blipFill>
            <a:blip r:embed="rId4"/>
            <a:srcRect/>
            <a:stretch>
              <a:fillRect/>
            </a:stretch>
          </p:blipFill>
          <p:spPr bwMode="auto">
            <a:xfrm>
              <a:off x="960" y="1152"/>
              <a:ext cx="576" cy="510"/>
            </a:xfrm>
            <a:prstGeom prst="rect">
              <a:avLst/>
            </a:prstGeom>
            <a:noFill/>
            <a:ln w="9525">
              <a:noFill/>
              <a:miter lim="800000"/>
              <a:headEnd/>
              <a:tailEnd/>
            </a:ln>
          </p:spPr>
        </p:pic>
        <p:pic>
          <p:nvPicPr>
            <p:cNvPr id="38074" name="Picture 12" descr="E:\anh tu lieu\pinksparkle6df1.gif"/>
            <p:cNvPicPr>
              <a:picLocks noChangeAspect="1" noChangeArrowheads="1" noCrop="1"/>
            </p:cNvPicPr>
            <p:nvPr/>
          </p:nvPicPr>
          <p:blipFill>
            <a:blip r:embed="rId4"/>
            <a:srcRect/>
            <a:stretch>
              <a:fillRect/>
            </a:stretch>
          </p:blipFill>
          <p:spPr bwMode="auto">
            <a:xfrm>
              <a:off x="624" y="1104"/>
              <a:ext cx="576" cy="510"/>
            </a:xfrm>
            <a:prstGeom prst="rect">
              <a:avLst/>
            </a:prstGeom>
            <a:noFill/>
            <a:ln w="9525">
              <a:noFill/>
              <a:miter lim="800000"/>
              <a:headEnd/>
              <a:tailEnd/>
            </a:ln>
          </p:spPr>
        </p:pic>
      </p:grpSp>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6" name="Picture 4" descr="bgrnew_jpg_thumb"/>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2997" name="Rectangle 5"/>
          <p:cNvSpPr>
            <a:spLocks noChangeArrowheads="1"/>
          </p:cNvSpPr>
          <p:nvPr/>
        </p:nvSpPr>
        <p:spPr bwMode="auto">
          <a:xfrm>
            <a:off x="228600" y="228600"/>
            <a:ext cx="8686800" cy="6400800"/>
          </a:xfrm>
          <a:prstGeom prst="rect">
            <a:avLst/>
          </a:prstGeom>
          <a:gradFill rotWithShape="1">
            <a:gsLst>
              <a:gs pos="0">
                <a:srgbClr val="F496D9">
                  <a:alpha val="37000"/>
                </a:srgbClr>
              </a:gs>
              <a:gs pos="100000">
                <a:schemeClr val="bg1"/>
              </a:gs>
            </a:gsLst>
            <a:lin ang="5400000" scaled="1"/>
          </a:gradFill>
          <a:ln w="88900">
            <a:pattFill prst="sphere">
              <a:fgClr>
                <a:srgbClr val="DD1DB8"/>
              </a:fgClr>
              <a:bgClr>
                <a:schemeClr val="bg2"/>
              </a:bgClr>
            </a:pattFill>
            <a:miter lim="800000"/>
            <a:headEnd/>
            <a:tailEnd/>
          </a:ln>
          <a:effectLst/>
        </p:spPr>
        <p:txBody>
          <a:bodyPr wrap="none" anchor="ctr"/>
          <a:lstStyle/>
          <a:p>
            <a:endParaRPr lang="en-US"/>
          </a:p>
        </p:txBody>
      </p:sp>
      <p:sp>
        <p:nvSpPr>
          <p:cNvPr id="213013" name="Text Box 21"/>
          <p:cNvSpPr txBox="1">
            <a:spLocks noChangeArrowheads="1"/>
          </p:cNvSpPr>
          <p:nvPr/>
        </p:nvSpPr>
        <p:spPr bwMode="auto">
          <a:xfrm>
            <a:off x="609600" y="2362200"/>
            <a:ext cx="8001000" cy="3140075"/>
          </a:xfrm>
          <a:prstGeom prst="rect">
            <a:avLst/>
          </a:prstGeom>
          <a:noFill/>
          <a:ln w="9525">
            <a:noFill/>
            <a:miter lim="800000"/>
            <a:headEnd/>
            <a:tailEnd/>
          </a:ln>
          <a:effectLst/>
        </p:spPr>
        <p:txBody>
          <a:bodyPr>
            <a:spAutoFit/>
          </a:bodyPr>
          <a:lstStyle/>
          <a:p>
            <a:pPr algn="just">
              <a:spcBef>
                <a:spcPct val="50000"/>
              </a:spcBef>
            </a:pPr>
            <a:r>
              <a:rPr lang="en-US" sz="4000" b="1">
                <a:solidFill>
                  <a:srgbClr val="CC0000"/>
                </a:solidFill>
              </a:rPr>
              <a:t>Hỏi:</a:t>
            </a:r>
            <a:r>
              <a:rPr lang="en-US" sz="4000" b="1"/>
              <a:t> </a:t>
            </a:r>
            <a:r>
              <a:rPr lang="en-US" sz="4000" b="1">
                <a:solidFill>
                  <a:srgbClr val="000066"/>
                </a:solidFill>
              </a:rPr>
              <a:t>Các em hãy dự đoán xem, một lúc sau mức độ nóng, lạnh của tô nước và cốc nước có thay đổi không? Nếu có thì thay đổi như thế nào?</a:t>
            </a:r>
          </a:p>
        </p:txBody>
      </p:sp>
      <p:sp>
        <p:nvSpPr>
          <p:cNvPr id="213015" name="WordArt 23"/>
          <p:cNvSpPr>
            <a:spLocks noChangeArrowheads="1" noChangeShapeType="1" noTextEdit="1"/>
          </p:cNvSpPr>
          <p:nvPr/>
        </p:nvSpPr>
        <p:spPr bwMode="auto">
          <a:xfrm>
            <a:off x="2286000" y="685800"/>
            <a:ext cx="4343400" cy="685800"/>
          </a:xfrm>
          <a:prstGeom prst="rect">
            <a:avLst/>
          </a:prstGeom>
        </p:spPr>
        <p:txBody>
          <a:bodyPr wrap="none" fromWordArt="1">
            <a:prstTxWarp prst="textPlain">
              <a:avLst>
                <a:gd name="adj" fmla="val 50000"/>
              </a:avLst>
            </a:prstTxWarp>
          </a:bodyPr>
          <a:lstStyle/>
          <a:p>
            <a:pPr algn="ctr"/>
            <a:r>
              <a:rPr lang="en-US" sz="2800" kern="1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a:cs typeface="Times New Roman"/>
              </a:rPr>
              <a:t>Làm thí nghiệm</a:t>
            </a:r>
          </a:p>
        </p:txBody>
      </p:sp>
      <p:sp>
        <p:nvSpPr>
          <p:cNvPr id="213017" name="Text Box 25"/>
          <p:cNvSpPr txBox="1">
            <a:spLocks noChangeArrowheads="1"/>
          </p:cNvSpPr>
          <p:nvPr/>
        </p:nvSpPr>
        <p:spPr bwMode="auto">
          <a:xfrm>
            <a:off x="1524000" y="457200"/>
            <a:ext cx="609600" cy="1006475"/>
          </a:xfrm>
          <a:prstGeom prst="rect">
            <a:avLst/>
          </a:prstGeom>
          <a:noFill/>
          <a:ln w="9525">
            <a:noFill/>
            <a:miter lim="800000"/>
            <a:headEnd/>
            <a:tailEnd/>
          </a:ln>
          <a:effectLst/>
        </p:spPr>
        <p:txBody>
          <a:bodyPr>
            <a:spAutoFit/>
          </a:bodyPr>
          <a:lstStyle/>
          <a:p>
            <a:pPr>
              <a:spcBef>
                <a:spcPct val="50000"/>
              </a:spcBef>
            </a:pPr>
            <a:r>
              <a:rPr lang="en-US" sz="6000">
                <a:hlinkClick r:id="rId3" action="ppaction://hlinkfile"/>
              </a:rPr>
              <a:t>*</a:t>
            </a:r>
            <a:endParaRPr lang="en-US" sz="60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3015"/>
                                        </p:tgtEl>
                                        <p:attrNameLst>
                                          <p:attrName>style.visibility</p:attrName>
                                        </p:attrNameLst>
                                      </p:cBhvr>
                                      <p:to>
                                        <p:strVal val="visible"/>
                                      </p:to>
                                    </p:set>
                                    <p:anim calcmode="lin" valueType="num">
                                      <p:cBhvr>
                                        <p:cTn id="7" dur="1000" fill="hold"/>
                                        <p:tgtEl>
                                          <p:spTgt spid="213015"/>
                                        </p:tgtEl>
                                        <p:attrNameLst>
                                          <p:attrName>ppt_x</p:attrName>
                                        </p:attrNameLst>
                                      </p:cBhvr>
                                      <p:tavLst>
                                        <p:tav tm="0">
                                          <p:val>
                                            <p:strVal val="#ppt_x-.2"/>
                                          </p:val>
                                        </p:tav>
                                        <p:tav tm="100000">
                                          <p:val>
                                            <p:strVal val="#ppt_x"/>
                                          </p:val>
                                        </p:tav>
                                      </p:tavLst>
                                    </p:anim>
                                    <p:anim calcmode="lin" valueType="num">
                                      <p:cBhvr>
                                        <p:cTn id="8" dur="1000" fill="hold"/>
                                        <p:tgtEl>
                                          <p:spTgt spid="2130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301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13013"/>
                                        </p:tgtEl>
                                        <p:attrNameLst>
                                          <p:attrName>style.visibility</p:attrName>
                                        </p:attrNameLst>
                                      </p:cBhvr>
                                      <p:to>
                                        <p:strVal val="visible"/>
                                      </p:to>
                                    </p:set>
                                    <p:animEffect transition="in" filter="diamond(in)">
                                      <p:cBhvr>
                                        <p:cTn id="14" dur="1000"/>
                                        <p:tgtEl>
                                          <p:spTgt spid="21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3" grpId="0"/>
      <p:bldP spid="2130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101" name="Picture 13" descr="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7102" name="Text Box 14"/>
          <p:cNvSpPr txBox="1">
            <a:spLocks noChangeArrowheads="1"/>
          </p:cNvSpPr>
          <p:nvPr/>
        </p:nvSpPr>
        <p:spPr bwMode="auto">
          <a:xfrm>
            <a:off x="457200" y="457200"/>
            <a:ext cx="8153400" cy="6670675"/>
          </a:xfrm>
          <a:prstGeom prst="rect">
            <a:avLst/>
          </a:prstGeom>
          <a:noFill/>
          <a:ln w="9525">
            <a:noFill/>
            <a:miter lim="800000"/>
            <a:headEnd/>
            <a:tailEnd/>
          </a:ln>
          <a:effectLst/>
        </p:spPr>
        <p:txBody>
          <a:bodyPr>
            <a:spAutoFit/>
          </a:bodyPr>
          <a:lstStyle/>
          <a:p>
            <a:pPr algn="just">
              <a:spcBef>
                <a:spcPct val="50000"/>
              </a:spcBef>
            </a:pPr>
            <a:r>
              <a:rPr lang="en-US" sz="4000" b="1">
                <a:solidFill>
                  <a:srgbClr val="CC0000"/>
                </a:solidFill>
              </a:rPr>
              <a:t>Hỏi:</a:t>
            </a:r>
            <a:r>
              <a:rPr lang="en-US" sz="4000" b="1"/>
              <a:t> </a:t>
            </a:r>
            <a:r>
              <a:rPr lang="en-US" sz="4000" b="1">
                <a:solidFill>
                  <a:srgbClr val="000066"/>
                </a:solidFill>
              </a:rPr>
              <a:t>Tại sao mức độ nóng, lạnh của tô nước và cốc nước lại thay đổi?</a:t>
            </a:r>
          </a:p>
          <a:p>
            <a:pPr algn="just">
              <a:spcBef>
                <a:spcPct val="50000"/>
              </a:spcBef>
            </a:pPr>
            <a:r>
              <a:rPr lang="en-US" sz="4400" b="1"/>
              <a:t>    </a:t>
            </a:r>
            <a:r>
              <a:rPr lang="en-US" sz="4400"/>
              <a:t>Mức độ nóng, lạnh của tô nước và cốc nước thay đổi là do có sự truyền nhiệt từ cốc nước nóng sang tô nước lạnh. Khi đó cốc nước tỏa nhiệt nên bị lạnh đi, tô nước thu nhiệt nên nóng lên.</a:t>
            </a:r>
          </a:p>
          <a:p>
            <a:pPr algn="just">
              <a:spcBef>
                <a:spcPct val="50000"/>
              </a:spcBef>
            </a:pPr>
            <a:endParaRPr lang="en-US" sz="44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7102">
                                            <p:txEl>
                                              <p:pRg st="0" end="0"/>
                                            </p:txEl>
                                          </p:spTgt>
                                        </p:tgtEl>
                                        <p:attrNameLst>
                                          <p:attrName>style.visibility</p:attrName>
                                        </p:attrNameLst>
                                      </p:cBhvr>
                                      <p:to>
                                        <p:strVal val="visible"/>
                                      </p:to>
                                    </p:set>
                                    <p:animEffect transition="in" filter="wipe(down)">
                                      <p:cBhvr>
                                        <p:cTn id="7" dur="580">
                                          <p:stCondLst>
                                            <p:cond delay="0"/>
                                          </p:stCondLst>
                                        </p:cTn>
                                        <p:tgtEl>
                                          <p:spTgt spid="217102">
                                            <p:txEl>
                                              <p:pRg st="0" end="0"/>
                                            </p:txEl>
                                          </p:spTgt>
                                        </p:tgtEl>
                                      </p:cBhvr>
                                    </p:animEffect>
                                    <p:anim calcmode="lin" valueType="num">
                                      <p:cBhvr>
                                        <p:cTn id="8" dur="1822" tmFilter="0,0; 0.14,0.36; 0.43,0.73; 0.71,0.91; 1.0,1.0">
                                          <p:stCondLst>
                                            <p:cond delay="0"/>
                                          </p:stCondLst>
                                        </p:cTn>
                                        <p:tgtEl>
                                          <p:spTgt spid="21710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710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710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710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710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17102">
                                            <p:txEl>
                                              <p:pRg st="0" end="0"/>
                                            </p:txEl>
                                          </p:spTgt>
                                        </p:tgtEl>
                                      </p:cBhvr>
                                      <p:to x="100000" y="60000"/>
                                    </p:animScale>
                                    <p:animScale>
                                      <p:cBhvr>
                                        <p:cTn id="14" dur="166" decel="50000">
                                          <p:stCondLst>
                                            <p:cond delay="676"/>
                                          </p:stCondLst>
                                        </p:cTn>
                                        <p:tgtEl>
                                          <p:spTgt spid="217102">
                                            <p:txEl>
                                              <p:pRg st="0" end="0"/>
                                            </p:txEl>
                                          </p:spTgt>
                                        </p:tgtEl>
                                      </p:cBhvr>
                                      <p:to x="100000" y="100000"/>
                                    </p:animScale>
                                    <p:animScale>
                                      <p:cBhvr>
                                        <p:cTn id="15" dur="26">
                                          <p:stCondLst>
                                            <p:cond delay="1312"/>
                                          </p:stCondLst>
                                        </p:cTn>
                                        <p:tgtEl>
                                          <p:spTgt spid="217102">
                                            <p:txEl>
                                              <p:pRg st="0" end="0"/>
                                            </p:txEl>
                                          </p:spTgt>
                                        </p:tgtEl>
                                      </p:cBhvr>
                                      <p:to x="100000" y="80000"/>
                                    </p:animScale>
                                    <p:animScale>
                                      <p:cBhvr>
                                        <p:cTn id="16" dur="166" decel="50000">
                                          <p:stCondLst>
                                            <p:cond delay="1338"/>
                                          </p:stCondLst>
                                        </p:cTn>
                                        <p:tgtEl>
                                          <p:spTgt spid="217102">
                                            <p:txEl>
                                              <p:pRg st="0" end="0"/>
                                            </p:txEl>
                                          </p:spTgt>
                                        </p:tgtEl>
                                      </p:cBhvr>
                                      <p:to x="100000" y="100000"/>
                                    </p:animScale>
                                    <p:animScale>
                                      <p:cBhvr>
                                        <p:cTn id="17" dur="26">
                                          <p:stCondLst>
                                            <p:cond delay="1642"/>
                                          </p:stCondLst>
                                        </p:cTn>
                                        <p:tgtEl>
                                          <p:spTgt spid="217102">
                                            <p:txEl>
                                              <p:pRg st="0" end="0"/>
                                            </p:txEl>
                                          </p:spTgt>
                                        </p:tgtEl>
                                      </p:cBhvr>
                                      <p:to x="100000" y="90000"/>
                                    </p:animScale>
                                    <p:animScale>
                                      <p:cBhvr>
                                        <p:cTn id="18" dur="166" decel="50000">
                                          <p:stCondLst>
                                            <p:cond delay="1668"/>
                                          </p:stCondLst>
                                        </p:cTn>
                                        <p:tgtEl>
                                          <p:spTgt spid="217102">
                                            <p:txEl>
                                              <p:pRg st="0" end="0"/>
                                            </p:txEl>
                                          </p:spTgt>
                                        </p:tgtEl>
                                      </p:cBhvr>
                                      <p:to x="100000" y="100000"/>
                                    </p:animScale>
                                    <p:animScale>
                                      <p:cBhvr>
                                        <p:cTn id="19" dur="26">
                                          <p:stCondLst>
                                            <p:cond delay="1808"/>
                                          </p:stCondLst>
                                        </p:cTn>
                                        <p:tgtEl>
                                          <p:spTgt spid="217102">
                                            <p:txEl>
                                              <p:pRg st="0" end="0"/>
                                            </p:txEl>
                                          </p:spTgt>
                                        </p:tgtEl>
                                      </p:cBhvr>
                                      <p:to x="100000" y="95000"/>
                                    </p:animScale>
                                    <p:animScale>
                                      <p:cBhvr>
                                        <p:cTn id="20" dur="166" decel="50000">
                                          <p:stCondLst>
                                            <p:cond delay="1834"/>
                                          </p:stCondLst>
                                        </p:cTn>
                                        <p:tgtEl>
                                          <p:spTgt spid="21710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17102">
                                            <p:txEl>
                                              <p:pRg st="1" end="1"/>
                                            </p:txEl>
                                          </p:spTgt>
                                        </p:tgtEl>
                                        <p:attrNameLst>
                                          <p:attrName>style.visibility</p:attrName>
                                        </p:attrNameLst>
                                      </p:cBhvr>
                                      <p:to>
                                        <p:strVal val="visible"/>
                                      </p:to>
                                    </p:set>
                                    <p:anim calcmode="lin" valueType="num">
                                      <p:cBhvr>
                                        <p:cTn id="25" dur="500" fill="hold"/>
                                        <p:tgtEl>
                                          <p:spTgt spid="21710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1710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1219200" y="1276350"/>
            <a:ext cx="67818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226307" name="Text Box 3"/>
          <p:cNvSpPr txBox="1">
            <a:spLocks noChangeArrowheads="1"/>
          </p:cNvSpPr>
          <p:nvPr/>
        </p:nvSpPr>
        <p:spPr bwMode="auto">
          <a:xfrm>
            <a:off x="1600200" y="4724400"/>
            <a:ext cx="5562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6308" name="Rectangle 4"/>
          <p:cNvSpPr>
            <a:spLocks noChangeArrowheads="1"/>
          </p:cNvSpPr>
          <p:nvPr/>
        </p:nvSpPr>
        <p:spPr bwMode="auto">
          <a:xfrm>
            <a:off x="533400" y="3810000"/>
            <a:ext cx="4343400" cy="1447800"/>
          </a:xfrm>
          <a:prstGeom prst="rect">
            <a:avLst/>
          </a:prstGeom>
          <a:noFill/>
          <a:ln w="9525">
            <a:noFill/>
            <a:miter lim="800000"/>
            <a:headEnd/>
            <a:tailEnd/>
          </a:ln>
          <a:effectLst/>
        </p:spPr>
        <p:txBody>
          <a:bodyPr wrap="none" anchor="ctr"/>
          <a:lstStyle/>
          <a:p>
            <a:endParaRPr lang="en-US"/>
          </a:p>
        </p:txBody>
      </p:sp>
      <p:pic>
        <p:nvPicPr>
          <p:cNvPr id="226309" name="Picture 5" descr="148"/>
          <p:cNvPicPr>
            <a:picLocks noGrp="1" noChangeAspect="1" noChangeArrowheads="1"/>
          </p:cNvPicPr>
          <p:nvPr>
            <p:ph/>
          </p:nvPr>
        </p:nvPicPr>
        <p:blipFill>
          <a:blip r:embed="rId2"/>
          <a:srcRect/>
          <a:stretch>
            <a:fillRect/>
          </a:stretch>
        </p:blipFill>
        <p:spPr>
          <a:xfrm>
            <a:off x="0" y="-1588"/>
            <a:ext cx="9144000" cy="6859588"/>
          </a:xfrm>
        </p:spPr>
      </p:pic>
      <p:sp>
        <p:nvSpPr>
          <p:cNvPr id="27" name="Rectangle 26"/>
          <p:cNvSpPr>
            <a:spLocks noChangeArrowheads="1"/>
          </p:cNvSpPr>
          <p:nvPr/>
        </p:nvSpPr>
        <p:spPr bwMode="auto">
          <a:xfrm>
            <a:off x="0" y="0"/>
            <a:ext cx="9144000" cy="6858000"/>
          </a:xfrm>
          <a:prstGeom prst="rect">
            <a:avLst/>
          </a:prstGeom>
          <a:solidFill>
            <a:srgbClr val="FFFFFF">
              <a:alpha val="50999"/>
            </a:srgbClr>
          </a:solidFill>
          <a:ln w="101600" cap="rnd" cmpd="dbl" algn="ctr">
            <a:solidFill>
              <a:srgbClr val="FF6600"/>
            </a:solidFill>
            <a:prstDash val="sysDot"/>
            <a:miter lim="800000"/>
            <a:headEnd/>
            <a:tailEnd/>
          </a:ln>
        </p:spPr>
        <p:txBody>
          <a:bodyPr anchor="ctr"/>
          <a:lstStyle/>
          <a:p>
            <a:pPr algn="ctr">
              <a:defRPr/>
            </a:pPr>
            <a:endParaRPr lang="en-US">
              <a:solidFill>
                <a:schemeClr val="lt1"/>
              </a:solidFill>
              <a:latin typeface="+mn-lt"/>
            </a:endParaRPr>
          </a:p>
        </p:txBody>
      </p:sp>
      <p:sp>
        <p:nvSpPr>
          <p:cNvPr id="226318" name="Text Box 14"/>
          <p:cNvSpPr txBox="1">
            <a:spLocks noChangeArrowheads="1"/>
          </p:cNvSpPr>
          <p:nvPr/>
        </p:nvSpPr>
        <p:spPr bwMode="auto">
          <a:xfrm>
            <a:off x="381000" y="1447800"/>
            <a:ext cx="8382000" cy="1431925"/>
          </a:xfrm>
          <a:prstGeom prst="rect">
            <a:avLst/>
          </a:prstGeom>
          <a:noFill/>
          <a:ln w="9525">
            <a:noFill/>
            <a:miter lim="800000"/>
            <a:headEnd/>
            <a:tailEnd/>
          </a:ln>
          <a:effectLst/>
        </p:spPr>
        <p:txBody>
          <a:bodyPr>
            <a:spAutoFit/>
          </a:bodyPr>
          <a:lstStyle/>
          <a:p>
            <a:pPr algn="just">
              <a:spcBef>
                <a:spcPct val="50000"/>
              </a:spcBef>
            </a:pPr>
            <a:r>
              <a:rPr lang="en-US" sz="4400">
                <a:solidFill>
                  <a:srgbClr val="000099"/>
                </a:solidFill>
              </a:rPr>
              <a:t>   Lấy ví dụ trong thực tế về các vật nóng lên hoặc lạnh đi.</a:t>
            </a:r>
          </a:p>
        </p:txBody>
      </p:sp>
      <p:sp>
        <p:nvSpPr>
          <p:cNvPr id="226321" name="Rectangle 17"/>
          <p:cNvSpPr>
            <a:spLocks/>
          </p:cNvSpPr>
          <p:nvPr/>
        </p:nvSpPr>
        <p:spPr bwMode="auto">
          <a:xfrm>
            <a:off x="76200" y="381000"/>
            <a:ext cx="9144000" cy="62484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pPr>
            <a:r>
              <a:rPr lang="en-US" sz="3200"/>
              <a:t>- Các vật nóng lên: </a:t>
            </a:r>
          </a:p>
          <a:p>
            <a:pPr marL="273050" indent="-273050" eaLnBrk="0" hangingPunct="0">
              <a:spcBef>
                <a:spcPct val="20000"/>
              </a:spcBef>
              <a:buClr>
                <a:srgbClr val="0BD0D9"/>
              </a:buClr>
              <a:buSzPct val="95000"/>
            </a:pPr>
            <a:r>
              <a:rPr lang="en-US" sz="3200"/>
              <a:t>+ Rót nước sôi vào cốc, khi cầm vào cốc ta thấy nóng.</a:t>
            </a:r>
          </a:p>
          <a:p>
            <a:pPr marL="273050" indent="-273050" eaLnBrk="0" hangingPunct="0">
              <a:spcBef>
                <a:spcPct val="20000"/>
              </a:spcBef>
              <a:buClr>
                <a:srgbClr val="0BD0D9"/>
              </a:buClr>
              <a:buSzPct val="95000"/>
            </a:pPr>
            <a:r>
              <a:rPr lang="en-US" sz="3200"/>
              <a:t>+ Dùng muỗng múc canh nóng vào chén, ta thấy muỗng và chén nóng lên.</a:t>
            </a:r>
          </a:p>
          <a:p>
            <a:pPr marL="273050" indent="-273050" eaLnBrk="0" hangingPunct="0">
              <a:spcBef>
                <a:spcPct val="20000"/>
              </a:spcBef>
              <a:buClr>
                <a:srgbClr val="0BD0D9"/>
              </a:buClr>
              <a:buSzPct val="95000"/>
            </a:pPr>
            <a:r>
              <a:rPr lang="en-US" sz="3200"/>
              <a:t>+ …</a:t>
            </a:r>
          </a:p>
          <a:p>
            <a:pPr marL="273050" indent="-273050" eaLnBrk="0" hangingPunct="0">
              <a:spcBef>
                <a:spcPct val="20000"/>
              </a:spcBef>
              <a:buClr>
                <a:srgbClr val="0BD0D9"/>
              </a:buClr>
              <a:buSzPct val="95000"/>
            </a:pPr>
            <a:r>
              <a:rPr lang="en-US" sz="3200"/>
              <a:t>- Các vật lạnh đi:</a:t>
            </a:r>
          </a:p>
          <a:p>
            <a:pPr marL="273050" indent="-273050" eaLnBrk="0" hangingPunct="0">
              <a:spcBef>
                <a:spcPct val="20000"/>
              </a:spcBef>
              <a:buClr>
                <a:srgbClr val="0BD0D9"/>
              </a:buClr>
              <a:buSzPct val="95000"/>
            </a:pPr>
            <a:r>
              <a:rPr lang="en-US" sz="3200"/>
              <a:t>+ Đặt rau, củ quả vào tủ lạnh, lúc lấy ra ta thấy rau, củ quả lạnh.</a:t>
            </a:r>
          </a:p>
          <a:p>
            <a:pPr marL="273050" indent="-273050" eaLnBrk="0" hangingPunct="0">
              <a:spcBef>
                <a:spcPct val="20000"/>
              </a:spcBef>
              <a:buClr>
                <a:srgbClr val="0BD0D9"/>
              </a:buClr>
              <a:buSzPct val="95000"/>
            </a:pPr>
            <a:r>
              <a:rPr lang="en-US" sz="3200"/>
              <a:t>+ Rót nước đá vào cốc, cốc lạnh đi.</a:t>
            </a:r>
          </a:p>
          <a:p>
            <a:pPr marL="273050" indent="-273050" eaLnBrk="0" hangingPunct="0">
              <a:spcBef>
                <a:spcPct val="20000"/>
              </a:spcBef>
              <a:buClr>
                <a:srgbClr val="0BD0D9"/>
              </a:buClr>
              <a:buSzPct val="95000"/>
            </a:pPr>
            <a:r>
              <a:rPr lang="en-US" sz="3200"/>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26318"/>
                                        </p:tgtEl>
                                      </p:cBhvr>
                                    </p:animEffect>
                                    <p:set>
                                      <p:cBhvr>
                                        <p:cTn id="7" dur="1" fill="hold">
                                          <p:stCondLst>
                                            <p:cond delay="499"/>
                                          </p:stCondLst>
                                        </p:cTn>
                                        <p:tgtEl>
                                          <p:spTgt spid="226318"/>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226321">
                                            <p:txEl>
                                              <p:pRg st="0" end="0"/>
                                            </p:txEl>
                                          </p:spTgt>
                                        </p:tgtEl>
                                        <p:attrNameLst>
                                          <p:attrName>style.visibility</p:attrName>
                                        </p:attrNameLst>
                                      </p:cBhvr>
                                      <p:to>
                                        <p:strVal val="visible"/>
                                      </p:to>
                                    </p:set>
                                    <p:animEffect transition="in" filter="blinds(horizontal)">
                                      <p:cBhvr>
                                        <p:cTn id="10" dur="500"/>
                                        <p:tgtEl>
                                          <p:spTgt spid="22632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6321">
                                            <p:txEl>
                                              <p:pRg st="1" end="1"/>
                                            </p:txEl>
                                          </p:spTgt>
                                        </p:tgtEl>
                                        <p:attrNameLst>
                                          <p:attrName>style.visibility</p:attrName>
                                        </p:attrNameLst>
                                      </p:cBhvr>
                                      <p:to>
                                        <p:strVal val="visible"/>
                                      </p:to>
                                    </p:set>
                                    <p:animEffect transition="in" filter="blinds(horizontal)">
                                      <p:cBhvr>
                                        <p:cTn id="13" dur="500"/>
                                        <p:tgtEl>
                                          <p:spTgt spid="22632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6321">
                                            <p:txEl>
                                              <p:pRg st="2" end="2"/>
                                            </p:txEl>
                                          </p:spTgt>
                                        </p:tgtEl>
                                        <p:attrNameLst>
                                          <p:attrName>style.visibility</p:attrName>
                                        </p:attrNameLst>
                                      </p:cBhvr>
                                      <p:to>
                                        <p:strVal val="visible"/>
                                      </p:to>
                                    </p:set>
                                    <p:animEffect transition="in" filter="blinds(horizontal)">
                                      <p:cBhvr>
                                        <p:cTn id="16" dur="500"/>
                                        <p:tgtEl>
                                          <p:spTgt spid="22632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6321">
                                            <p:txEl>
                                              <p:pRg st="3" end="3"/>
                                            </p:txEl>
                                          </p:spTgt>
                                        </p:tgtEl>
                                        <p:attrNameLst>
                                          <p:attrName>style.visibility</p:attrName>
                                        </p:attrNameLst>
                                      </p:cBhvr>
                                      <p:to>
                                        <p:strVal val="visible"/>
                                      </p:to>
                                    </p:set>
                                    <p:animEffect transition="in" filter="blinds(horizontal)">
                                      <p:cBhvr>
                                        <p:cTn id="19" dur="500"/>
                                        <p:tgtEl>
                                          <p:spTgt spid="22632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26321">
                                            <p:txEl>
                                              <p:pRg st="4" end="4"/>
                                            </p:txEl>
                                          </p:spTgt>
                                        </p:tgtEl>
                                        <p:attrNameLst>
                                          <p:attrName>style.visibility</p:attrName>
                                        </p:attrNameLst>
                                      </p:cBhvr>
                                      <p:to>
                                        <p:strVal val="visible"/>
                                      </p:to>
                                    </p:set>
                                    <p:animEffect transition="in" filter="strips(downLeft)">
                                      <p:cBhvr>
                                        <p:cTn id="24" dur="500"/>
                                        <p:tgtEl>
                                          <p:spTgt spid="226321">
                                            <p:txEl>
                                              <p:pRg st="4" end="4"/>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226321">
                                            <p:txEl>
                                              <p:pRg st="5" end="5"/>
                                            </p:txEl>
                                          </p:spTgt>
                                        </p:tgtEl>
                                        <p:attrNameLst>
                                          <p:attrName>style.visibility</p:attrName>
                                        </p:attrNameLst>
                                      </p:cBhvr>
                                      <p:to>
                                        <p:strVal val="visible"/>
                                      </p:to>
                                    </p:set>
                                    <p:animEffect transition="in" filter="strips(downLeft)">
                                      <p:cBhvr>
                                        <p:cTn id="27" dur="500"/>
                                        <p:tgtEl>
                                          <p:spTgt spid="226321">
                                            <p:txEl>
                                              <p:pRg st="5" end="5"/>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226321">
                                            <p:txEl>
                                              <p:pRg st="6" end="6"/>
                                            </p:txEl>
                                          </p:spTgt>
                                        </p:tgtEl>
                                        <p:attrNameLst>
                                          <p:attrName>style.visibility</p:attrName>
                                        </p:attrNameLst>
                                      </p:cBhvr>
                                      <p:to>
                                        <p:strVal val="visible"/>
                                      </p:to>
                                    </p:set>
                                    <p:animEffect transition="in" filter="strips(downLeft)">
                                      <p:cBhvr>
                                        <p:cTn id="30" dur="500"/>
                                        <p:tgtEl>
                                          <p:spTgt spid="226321">
                                            <p:txEl>
                                              <p:pRg st="6" end="6"/>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226321">
                                            <p:txEl>
                                              <p:pRg st="7" end="7"/>
                                            </p:txEl>
                                          </p:spTgt>
                                        </p:tgtEl>
                                        <p:attrNameLst>
                                          <p:attrName>style.visibility</p:attrName>
                                        </p:attrNameLst>
                                      </p:cBhvr>
                                      <p:to>
                                        <p:strVal val="visible"/>
                                      </p:to>
                                    </p:set>
                                    <p:animEffect transition="in" filter="strips(downLeft)">
                                      <p:cBhvr>
                                        <p:cTn id="33" dur="500"/>
                                        <p:tgtEl>
                                          <p:spTgt spid="2263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5587" name="Picture 3" descr="104"/>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46D8EC"/>
          </a:solidFill>
        </p:spPr>
      </p:pic>
      <p:sp>
        <p:nvSpPr>
          <p:cNvPr id="15" name="Rectangle 14"/>
          <p:cNvSpPr>
            <a:spLocks noChangeArrowheads="1"/>
          </p:cNvSpPr>
          <p:nvPr/>
        </p:nvSpPr>
        <p:spPr bwMode="auto">
          <a:xfrm>
            <a:off x="228600" y="228600"/>
            <a:ext cx="8686800" cy="6400800"/>
          </a:xfrm>
          <a:prstGeom prst="rect">
            <a:avLst/>
          </a:prstGeom>
          <a:noFill/>
          <a:ln w="76200" cmpd="tri" algn="ctr">
            <a:solidFill>
              <a:srgbClr val="0000FF"/>
            </a:solidFill>
            <a:miter lim="800000"/>
            <a:headEnd/>
            <a:tailEnd/>
          </a:ln>
        </p:spPr>
        <p:txBody>
          <a:bodyPr anchor="ctr"/>
          <a:lstStyle/>
          <a:p>
            <a:pPr algn="ctr">
              <a:defRPr/>
            </a:pPr>
            <a:endParaRPr lang="en-US">
              <a:solidFill>
                <a:schemeClr val="lt1"/>
              </a:solidFill>
              <a:latin typeface="+mn-lt"/>
            </a:endParaRPr>
          </a:p>
        </p:txBody>
      </p:sp>
      <p:sp>
        <p:nvSpPr>
          <p:cNvPr id="195595"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95597" name="Rectangle 13"/>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95599" name="Rectangle 1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95601" name="Rectangle 1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95619" name="Text Box 35"/>
          <p:cNvSpPr txBox="1">
            <a:spLocks noChangeArrowheads="1"/>
          </p:cNvSpPr>
          <p:nvPr/>
        </p:nvSpPr>
        <p:spPr bwMode="auto">
          <a:xfrm>
            <a:off x="457200" y="1905000"/>
            <a:ext cx="8305800" cy="2771775"/>
          </a:xfrm>
          <a:prstGeom prst="rect">
            <a:avLst/>
          </a:prstGeom>
          <a:noFill/>
          <a:ln w="9525">
            <a:noFill/>
            <a:miter lim="800000"/>
            <a:headEnd/>
            <a:tailEnd/>
          </a:ln>
          <a:effectLst/>
        </p:spPr>
        <p:txBody>
          <a:bodyPr>
            <a:spAutoFit/>
          </a:bodyPr>
          <a:lstStyle/>
          <a:p>
            <a:pPr algn="just">
              <a:spcBef>
                <a:spcPct val="50000"/>
              </a:spcBef>
            </a:pPr>
            <a:r>
              <a:rPr lang="en-US" sz="4400" b="1"/>
              <a:t>    Các vật ở gần vật nóng hơn thì thu nhiệt sẽ nóng lên. Các vật ở gần vật lạnh hơn thì tỏa nhiệt sẽ lạnh đi.</a:t>
            </a:r>
          </a:p>
        </p:txBody>
      </p:sp>
      <p:sp>
        <p:nvSpPr>
          <p:cNvPr id="195620" name="Text Box 36"/>
          <p:cNvSpPr txBox="1">
            <a:spLocks noChangeArrowheads="1"/>
          </p:cNvSpPr>
          <p:nvPr/>
        </p:nvSpPr>
        <p:spPr bwMode="auto">
          <a:xfrm>
            <a:off x="1371600" y="685800"/>
            <a:ext cx="3733800" cy="823913"/>
          </a:xfrm>
          <a:prstGeom prst="rect">
            <a:avLst/>
          </a:prstGeom>
          <a:noFill/>
          <a:ln w="9525">
            <a:noFill/>
            <a:miter lim="800000"/>
            <a:headEnd/>
            <a:tailEnd/>
          </a:ln>
          <a:effectLst/>
        </p:spPr>
        <p:txBody>
          <a:bodyPr>
            <a:spAutoFit/>
          </a:bodyPr>
          <a:lstStyle/>
          <a:p>
            <a:r>
              <a:rPr lang="en-US" sz="4800" b="1">
                <a:solidFill>
                  <a:srgbClr val="0000CC"/>
                </a:solidFill>
              </a:rPr>
              <a:t>Kết luận:</a:t>
            </a:r>
          </a:p>
        </p:txBody>
      </p:sp>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14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44"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n-US"/>
          </a:p>
        </p:txBody>
      </p:sp>
      <p:sp>
        <p:nvSpPr>
          <p:cNvPr id="215045" name="Rectangle 5"/>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215046" name="Rectangle 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n-US"/>
          </a:p>
        </p:txBody>
      </p:sp>
      <p:sp>
        <p:nvSpPr>
          <p:cNvPr id="215047" name="Rectangle 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15048" name="Rectangle 8"/>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15049" name="Rectangle 9"/>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pPr algn="ctr"/>
            <a:endParaRPr lang="en-US"/>
          </a:p>
        </p:txBody>
      </p:sp>
      <p:sp>
        <p:nvSpPr>
          <p:cNvPr id="21505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15051"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15052" name="Rectangle 1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15053" name="Rectangle 13"/>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pSp>
        <p:nvGrpSpPr>
          <p:cNvPr id="215093" name="Group 6"/>
          <p:cNvGrpSpPr>
            <a:grpSpLocks/>
          </p:cNvGrpSpPr>
          <p:nvPr/>
        </p:nvGrpSpPr>
        <p:grpSpPr bwMode="auto">
          <a:xfrm>
            <a:off x="533400" y="381000"/>
            <a:ext cx="4800600" cy="1752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cs typeface="Times New Roman" pitchFamily="18" charset="0"/>
                </a:rPr>
                <a:t> 2:</a:t>
              </a:r>
            </a:p>
          </p:txBody>
        </p:sp>
      </p:grpSp>
      <p:sp>
        <p:nvSpPr>
          <p:cNvPr id="215101" name="WordArt 61"/>
          <p:cNvSpPr>
            <a:spLocks noChangeArrowheads="1" noChangeShapeType="1" noTextEdit="1"/>
          </p:cNvSpPr>
          <p:nvPr/>
        </p:nvSpPr>
        <p:spPr bwMode="auto">
          <a:xfrm>
            <a:off x="457200" y="2438400"/>
            <a:ext cx="8001000" cy="3505200"/>
          </a:xfrm>
          <a:prstGeom prst="rect">
            <a:avLst/>
          </a:prstGeom>
        </p:spPr>
        <p:txBody>
          <a:bodyPr wrap="none" fromWordArt="1">
            <a:prstTxWarp prst="textCanUp">
              <a:avLst>
                <a:gd name="adj" fmla="val 85713"/>
              </a:avLst>
            </a:prstTxWarp>
            <a:scene3d>
              <a:camera prst="legacyObliqueTopRight"/>
              <a:lightRig rig="legacyFlat3" dir="b"/>
            </a:scene3d>
            <a:sp3d extrusionH="430200" prstMaterial="legacyMatte">
              <a:extrusionClr>
                <a:srgbClr val="DDDDDD"/>
              </a:extrusionClr>
            </a:sp3d>
          </a:bodyPr>
          <a:lstStyle/>
          <a:p>
            <a:pPr algn="ctr"/>
            <a:r>
              <a:rPr lang="vi-VN" sz="2800" kern="10">
                <a:ln w="9525">
                  <a:round/>
                  <a:headEnd/>
                  <a:tailEnd/>
                </a:ln>
                <a:solidFill>
                  <a:srgbClr val="FF00FF"/>
                </a:solidFill>
                <a:latin typeface="Times New Roman"/>
                <a:cs typeface="Times New Roman"/>
              </a:rPr>
              <a:t>Tìm hiểu về sự co giãn của nước</a:t>
            </a:r>
          </a:p>
          <a:p>
            <a:pPr algn="ctr"/>
            <a:r>
              <a:rPr lang="vi-VN" sz="2800" kern="10">
                <a:ln w="9525">
                  <a:round/>
                  <a:headEnd/>
                  <a:tailEnd/>
                </a:ln>
                <a:solidFill>
                  <a:srgbClr val="FF00FF"/>
                </a:solidFill>
                <a:latin typeface="Times New Roman"/>
                <a:cs typeface="Times New Roman"/>
              </a:rPr>
              <a:t> khi lạnh đi và khi nóng lên</a:t>
            </a:r>
            <a:endParaRPr lang="en-US" sz="2800" kern="10">
              <a:ln w="9525">
                <a:round/>
                <a:headEnd/>
                <a:tailEnd/>
              </a:ln>
              <a:solidFill>
                <a:srgbClr val="FF00FF"/>
              </a:solidFill>
              <a:latin typeface="Times New Roman"/>
              <a:cs typeface="Times New Roman"/>
            </a:endParaRPr>
          </a:p>
        </p:txBody>
      </p:sp>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3" name="Picture 7" descr="15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152400" y="190500"/>
            <a:ext cx="8820150" cy="6477000"/>
          </a:xfrm>
          <a:prstGeom prst="rect">
            <a:avLst/>
          </a:prstGeom>
          <a:noFill/>
          <a:ln w="88900" cmpd="tri" algn="ctr">
            <a:solidFill>
              <a:srgbClr val="DD1DB8"/>
            </a:solidFill>
            <a:miter lim="800000"/>
            <a:headEnd/>
            <a:tailEnd/>
          </a:ln>
        </p:spPr>
        <p:txBody>
          <a:bodyPr anchor="ctr"/>
          <a:lstStyle/>
          <a:p>
            <a:pPr algn="ctr">
              <a:defRPr/>
            </a:pPr>
            <a:endParaRPr lang="en-US">
              <a:solidFill>
                <a:schemeClr val="lt1"/>
              </a:solidFill>
              <a:latin typeface="+mn-lt"/>
            </a:endParaRPr>
          </a:p>
        </p:txBody>
      </p:sp>
      <p:sp>
        <p:nvSpPr>
          <p:cNvPr id="208906" name="Rectangle 10"/>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08909" name="Rectangle 13"/>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08911" name="Rectangle 1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08913" name="Rectangle 1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08915" name="Rectangle 19"/>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08917" name="Rectangle 2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208947" name="WordArt 51"/>
          <p:cNvSpPr>
            <a:spLocks noChangeArrowheads="1" noChangeShapeType="1" noTextEdit="1"/>
          </p:cNvSpPr>
          <p:nvPr/>
        </p:nvSpPr>
        <p:spPr bwMode="auto">
          <a:xfrm>
            <a:off x="2286000" y="685800"/>
            <a:ext cx="4343400" cy="685800"/>
          </a:xfrm>
          <a:prstGeom prst="rect">
            <a:avLst/>
          </a:prstGeom>
        </p:spPr>
        <p:txBody>
          <a:bodyPr wrap="none" fromWordArt="1">
            <a:prstTxWarp prst="textPlain">
              <a:avLst>
                <a:gd name="adj" fmla="val 50000"/>
              </a:avLst>
            </a:prstTxWarp>
          </a:bodyPr>
          <a:lstStyle/>
          <a:p>
            <a:pPr algn="ctr"/>
            <a:r>
              <a:rPr lang="en-US" sz="2800" kern="1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a:cs typeface="Times New Roman"/>
              </a:rPr>
              <a:t>Làm thí nghiệm</a:t>
            </a:r>
          </a:p>
        </p:txBody>
      </p:sp>
      <p:sp>
        <p:nvSpPr>
          <p:cNvPr id="208948" name="Text Box 52"/>
          <p:cNvSpPr txBox="1">
            <a:spLocks noChangeArrowheads="1"/>
          </p:cNvSpPr>
          <p:nvPr/>
        </p:nvSpPr>
        <p:spPr bwMode="auto">
          <a:xfrm>
            <a:off x="1371600" y="533400"/>
            <a:ext cx="1143000" cy="1006475"/>
          </a:xfrm>
          <a:prstGeom prst="rect">
            <a:avLst/>
          </a:prstGeom>
          <a:noFill/>
          <a:ln w="9525">
            <a:noFill/>
            <a:miter lim="800000"/>
            <a:headEnd/>
            <a:tailEnd/>
          </a:ln>
          <a:effectLst/>
        </p:spPr>
        <p:txBody>
          <a:bodyPr>
            <a:spAutoFit/>
          </a:bodyPr>
          <a:lstStyle/>
          <a:p>
            <a:pPr>
              <a:spcBef>
                <a:spcPct val="50000"/>
              </a:spcBef>
            </a:pPr>
            <a:r>
              <a:rPr lang="en-US" sz="6000">
                <a:hlinkClick r:id="rId3" action="ppaction://hlinkfile"/>
              </a:rPr>
              <a:t>*</a:t>
            </a:r>
            <a:endParaRPr lang="en-US" sz="6000"/>
          </a:p>
        </p:txBody>
      </p:sp>
      <p:sp>
        <p:nvSpPr>
          <p:cNvPr id="208949" name="Text Box 53"/>
          <p:cNvSpPr txBox="1">
            <a:spLocks noChangeArrowheads="1"/>
          </p:cNvSpPr>
          <p:nvPr/>
        </p:nvSpPr>
        <p:spPr bwMode="auto">
          <a:xfrm>
            <a:off x="533400" y="2057400"/>
            <a:ext cx="8001000" cy="2771775"/>
          </a:xfrm>
          <a:prstGeom prst="rect">
            <a:avLst/>
          </a:prstGeom>
          <a:noFill/>
          <a:ln w="9525">
            <a:noFill/>
            <a:miter lim="800000"/>
            <a:headEnd/>
            <a:tailEnd/>
          </a:ln>
          <a:effectLst/>
        </p:spPr>
        <p:txBody>
          <a:bodyPr>
            <a:spAutoFit/>
          </a:bodyPr>
          <a:lstStyle/>
          <a:p>
            <a:pPr algn="just">
              <a:spcBef>
                <a:spcPct val="50000"/>
              </a:spcBef>
            </a:pPr>
            <a:r>
              <a:rPr lang="en-US" sz="4400" b="1"/>
              <a:t>	Mức nước sau khi đặt lọ nước vào ca nước nóng thì tăng lên và khi đặt vào ca nước đá thì giảm đi.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8947"/>
                                        </p:tgtEl>
                                        <p:attrNameLst>
                                          <p:attrName>style.visibility</p:attrName>
                                        </p:attrNameLst>
                                      </p:cBhvr>
                                      <p:to>
                                        <p:strVal val="visible"/>
                                      </p:to>
                                    </p:set>
                                    <p:anim calcmode="lin" valueType="num">
                                      <p:cBhvr>
                                        <p:cTn id="7" dur="1000" fill="hold"/>
                                        <p:tgtEl>
                                          <p:spTgt spid="208947"/>
                                        </p:tgtEl>
                                        <p:attrNameLst>
                                          <p:attrName>ppt_x</p:attrName>
                                        </p:attrNameLst>
                                      </p:cBhvr>
                                      <p:tavLst>
                                        <p:tav tm="0">
                                          <p:val>
                                            <p:strVal val="#ppt_x-.2"/>
                                          </p:val>
                                        </p:tav>
                                        <p:tav tm="100000">
                                          <p:val>
                                            <p:strVal val="#ppt_x"/>
                                          </p:val>
                                        </p:tav>
                                      </p:tavLst>
                                    </p:anim>
                                    <p:anim calcmode="lin" valueType="num">
                                      <p:cBhvr>
                                        <p:cTn id="8"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4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8949"/>
                                        </p:tgtEl>
                                        <p:attrNameLst>
                                          <p:attrName>style.visibility</p:attrName>
                                        </p:attrNameLst>
                                      </p:cBhvr>
                                      <p:to>
                                        <p:strVal val="visible"/>
                                      </p:to>
                                    </p:set>
                                    <p:animEffect transition="in" filter="randombar(horizontal)">
                                      <p:cBhvr>
                                        <p:cTn id="14" dur="1000"/>
                                        <p:tgtEl>
                                          <p:spTgt spid="20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47" grpId="0" animBg="1"/>
      <p:bldP spid="208949"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075"/>
  <p:tag name="VIOLETTITLE" val="Nóng lạnh và nhiệt độ"/>
  <p:tag name="VIOLETLESSON" val="49"/>
  <p:tag name="VIOLETCATID" val="8048925"/>
  <p:tag name="VIOLETSUBJECT" val="Khoa học 4"/>
  <p:tag name="VIOLETAUTHORID" val="847433"/>
  <p:tag name="VIOLETAUTHORNAME" val="Lê Thị Hằng"/>
  <p:tag name="VIOLETAUTHORAVATAR" val="no_avatar.jpg"/>
  <p:tag name="VIOLETAUTHORADDRESS" val="truong cao dang su pham binh duong - binh duong"/>
  <p:tag name="VIOLETDATE" val="2010-12-11 21:59:20"/>
  <p:tag name="VIOLETHIT" val="445"/>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52&quot;/&gt;&lt;/object&gt;&lt;object type=&quot;3&quot; unique_id=&quot;10005&quot;&gt;&lt;property id=&quot;20148&quot; value=&quot;5&quot;/&gt;&lt;property id=&quot;20300&quot; value=&quot;Slide 3&quot;/&gt;&lt;property id=&quot;20307&quot; value=&quot;300&quot;/&gt;&lt;/object&gt;&lt;object type=&quot;3&quot; unique_id=&quot;10006&quot;&gt;&lt;property id=&quot;20148&quot; value=&quot;5&quot;/&gt;&lt;property id=&quot;20300&quot; value=&quot;Slide 4&quot;/&gt;&lt;property id=&quot;20307&quot; value=&quot;370&quot;/&gt;&lt;/object&gt;&lt;object type=&quot;3&quot; unique_id=&quot;10007&quot;&gt;&lt;property id=&quot;20148&quot; value=&quot;5&quot;/&gt;&lt;property id=&quot;20300&quot; value=&quot;Slide 5&quot;/&gt;&lt;property id=&quot;20307&quot; value=&quot;372&quot;/&gt;&lt;/object&gt;&lt;object type=&quot;3&quot; unique_id=&quot;10008&quot;&gt;&lt;property id=&quot;20148&quot; value=&quot;5&quot;/&gt;&lt;property id=&quot;20300&quot; value=&quot;Slide 6&quot;/&gt;&lt;property id=&quot;20307&quot; value=&quot;379&quot;/&gt;&lt;/object&gt;&lt;object type=&quot;3&quot; unique_id=&quot;10009&quot;&gt;&lt;property id=&quot;20148&quot; value=&quot;5&quot;/&gt;&lt;property id=&quot;20300&quot; value=&quot;Slide 7&quot;/&gt;&lt;property id=&quot;20307&quot; value=&quot;361&quot;/&gt;&lt;/object&gt;&lt;object type=&quot;3&quot; unique_id=&quot;10010&quot;&gt;&lt;property id=&quot;20148&quot; value=&quot;5&quot;/&gt;&lt;property id=&quot;20300&quot; value=&quot;Slide 8&quot;/&gt;&lt;property id=&quot;20307&quot; value=&quot;371&quot;/&gt;&lt;/object&gt;&lt;object type=&quot;3&quot; unique_id=&quot;10011&quot;&gt;&lt;property id=&quot;20148&quot; value=&quot;5&quot;/&gt;&lt;property id=&quot;20300&quot; value=&quot;Slide 9&quot;/&gt;&lt;property id=&quot;20307&quot; value=&quot;368&quot;/&gt;&lt;/object&gt;&lt;object type=&quot;3&quot; unique_id=&quot;10012&quot;&gt;&lt;property id=&quot;20148&quot; value=&quot;5&quot;/&gt;&lt;property id=&quot;20300&quot; value=&quot;Slide 10&quot;/&gt;&lt;property id=&quot;20307&quot; value=&quot;353&quot;/&gt;&lt;/object&gt;&lt;object type=&quot;3&quot; unique_id=&quot;10013&quot;&gt;&lt;property id=&quot;20148&quot; value=&quot;5&quot;/&gt;&lt;property id=&quot;20300&quot; value=&quot;Slide 11&quot;/&gt;&lt;property id=&quot;20307&quot; value=&quot;369&quot;/&gt;&lt;/object&gt;&lt;object type=&quot;3&quot; unique_id=&quot;10014&quot;&gt;&lt;property id=&quot;20148&quot; value=&quot;5&quot;/&gt;&lt;property id=&quot;20300&quot; value=&quot;Slide 12&quot;/&gt;&lt;property id=&quot;20307&quot; value=&quot;364&quot;/&gt;&lt;/object&gt;&lt;object type=&quot;3&quot; unique_id=&quot;10015&quot;&gt;&lt;property id=&quot;20148&quot; value=&quot;5&quot;/&gt;&lt;property id=&quot;20300&quot; value=&quot;Slide 13&quot;/&gt;&lt;property id=&quot;20307&quot; value=&quot;373&quot;/&gt;&lt;/object&gt;&lt;object type=&quot;3&quot; unique_id=&quot;10016&quot;&gt;&lt;property id=&quot;20148&quot; value=&quot;5&quot;/&gt;&lt;property id=&quot;20300&quot; value=&quot;Slide 14&quot;/&gt;&lt;property id=&quot;20307&quot; value=&quot;365&quot;/&gt;&lt;/object&gt;&lt;object type=&quot;3&quot; unique_id=&quot;10017&quot;&gt;&lt;property id=&quot;20148&quot; value=&quot;5&quot;/&gt;&lt;property id=&quot;20300&quot; value=&quot;Slide 15&quot;/&gt;&lt;property id=&quot;20307&quot; value=&quot;374&quot;/&gt;&lt;/object&gt;&lt;object type=&quot;3&quot; unique_id=&quot;10018&quot;&gt;&lt;property id=&quot;20148&quot; value=&quot;5&quot;/&gt;&lt;property id=&quot;20300&quot; value=&quot;Slide 16&quot;/&gt;&lt;property id=&quot;20307&quot; value=&quot;375&quot;/&gt;&lt;/object&gt;&lt;object type=&quot;3&quot; unique_id=&quot;10019&quot;&gt;&lt;property id=&quot;20148&quot; value=&quot;5&quot;/&gt;&lt;property id=&quot;20300&quot; value=&quot;Slide 17&quot;/&gt;&lt;property id=&quot;20307&quot; value=&quot;366&quot;/&gt;&lt;/object&gt;&lt;object type=&quot;3&quot; unique_id=&quot;10020&quot;&gt;&lt;property id=&quot;20148&quot; value=&quot;5&quot;/&gt;&lt;property id=&quot;20300&quot; value=&quot;Slide 18&quot;/&gt;&lt;property id=&quot;20307&quot; value=&quot;376&quot;/&gt;&lt;/object&gt;&lt;object type=&quot;3&quot; unique_id=&quot;10021&quot;&gt;&lt;property id=&quot;20148&quot; value=&quot;5&quot;/&gt;&lt;property id=&quot;20300&quot; value=&quot;Slide 19&quot;/&gt;&lt;property id=&quot;20307&quot; value=&quot;377&quot;/&gt;&lt;/object&gt;&lt;object type=&quot;3&quot; unique_id=&quot;10022&quot;&gt;&lt;property id=&quot;20148&quot; value=&quot;5&quot;/&gt;&lt;property id=&quot;20300&quot; value=&quot;Slide 20&quot;/&gt;&lt;property id=&quot;20307&quot; value=&quot;363&quot;/&gt;&lt;/object&gt;&lt;object type=&quot;3&quot; unique_id=&quot;10023&quot;&gt;&lt;property id=&quot;20148&quot; value=&quot;5&quot;/&gt;&lt;property id=&quot;20300&quot; value=&quot;Slide 21&quot;/&gt;&lt;property id=&quot;20307&quot; value=&quot;367&quot;/&gt;&lt;/object&gt;&lt;object type=&quot;3&quot; unique_id=&quot;10570&quot;&gt;&lt;property id=&quot;20148&quot; value=&quot;5&quot;/&gt;&lt;property id=&quot;20300&quot; value=&quot;Slide 1&quot;/&gt;&lt;property id=&quot;20307&quot; value=&quot;380&quot;/&gt;&lt;/object&gt;&lt;/object&gt;&lt;/object&gt;&lt;/database&gt;"/>
  <p:tag name="SECTOMILLISECCONVERTED" val="1"/>
</p:tagLst>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lnDef>
  </a:objectDefaults>
  <a:extraClrSchemeLst>
    <a:extraClrScheme>
      <a:clrScheme name="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lnDef>
  </a:objectDefaults>
  <a:extraClrSchemeLst>
    <a:extraClrScheme>
      <a:clrScheme name="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33CC"/>
            </a:solidFill>
            <a:effectLst/>
            <a:latin typeface="Times New Roman" pitchFamily="18"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5381</TotalTime>
  <Words>703</Words>
  <Application>Microsoft Office PowerPoint</Application>
  <PresentationFormat>On-screen Show (4:3)</PresentationFormat>
  <Paragraphs>70</Paragraphs>
  <Slides>21</Slides>
  <Notes>5</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Theme1</vt:lpstr>
      <vt:lpstr>8_Default Design</vt:lpstr>
      <vt:lpstr>1_Theme1</vt:lpstr>
      <vt:lpstr>9_Default Design</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tamly</dc:creator>
  <cp:lastModifiedBy>AutoBVT</cp:lastModifiedBy>
  <cp:revision>276</cp:revision>
  <dcterms:created xsi:type="dcterms:W3CDTF">2009-03-08T13:16:53Z</dcterms:created>
  <dcterms:modified xsi:type="dcterms:W3CDTF">2016-03-15T07:18:34Z</dcterms:modified>
</cp:coreProperties>
</file>